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8" r:id="rId10"/>
    <p:sldId id="267" r:id="rId11"/>
    <p:sldId id="266" r:id="rId12"/>
    <p:sldId id="269" r:id="rId13"/>
    <p:sldId id="270" r:id="rId14"/>
    <p:sldId id="271" r:id="rId15"/>
    <p:sldId id="272" r:id="rId16"/>
    <p:sldId id="273" r:id="rId17"/>
    <p:sldId id="274" r:id="rId18"/>
    <p:sldId id="275" r:id="rId19"/>
    <p:sldId id="256" r:id="rId20"/>
    <p:sldId id="276" r:id="rId21"/>
    <p:sldId id="257"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98" d="100"/>
          <a:sy n="98" d="100"/>
        </p:scale>
        <p:origin x="96"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hyperlink" Target="file:///C:\Users\iProf\OneDrive\Escritorio\UNIVALLE\JUNIO%20-%20SEPTIEMBRE\MICROS\CONVERSORES%20ADC.xlsx" TargetMode="External"/></Relationships>
</file>

<file path=ppt/diagrams/_rels/drawing2.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F0CDE0-1060-40CC-A7CF-C7B04F6DE49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22AFDEF6-E636-44B1-827D-83505A0DC4D4}">
      <dgm:prSet/>
      <dgm:spPr/>
      <dgm:t>
        <a:bodyPr/>
        <a:lstStyle/>
        <a:p>
          <a:r>
            <a:rPr lang="es-ES"/>
            <a:t>Conversor de aproximaciones sucesivas (SAR)</a:t>
          </a:r>
          <a:endParaRPr lang="en-US"/>
        </a:p>
      </dgm:t>
    </dgm:pt>
    <dgm:pt modelId="{4CF0F1DC-C35D-48DC-B8BB-D5AF85CE2164}" type="parTrans" cxnId="{CDEF9FE2-F106-4838-8435-7E7279CC96F6}">
      <dgm:prSet/>
      <dgm:spPr/>
      <dgm:t>
        <a:bodyPr/>
        <a:lstStyle/>
        <a:p>
          <a:endParaRPr lang="en-US"/>
        </a:p>
      </dgm:t>
    </dgm:pt>
    <dgm:pt modelId="{1E0AE4B5-58BA-4B68-8563-8A5D322BADBD}" type="sibTrans" cxnId="{CDEF9FE2-F106-4838-8435-7E7279CC96F6}">
      <dgm:prSet/>
      <dgm:spPr/>
      <dgm:t>
        <a:bodyPr/>
        <a:lstStyle/>
        <a:p>
          <a:endParaRPr lang="en-US"/>
        </a:p>
      </dgm:t>
    </dgm:pt>
    <dgm:pt modelId="{83AF8718-1267-449A-9798-132B2CCFD968}">
      <dgm:prSet/>
      <dgm:spPr/>
      <dgm:t>
        <a:bodyPr/>
        <a:lstStyle/>
        <a:p>
          <a:r>
            <a:rPr lang="es-ES"/>
            <a:t>Conversor de rampa</a:t>
          </a:r>
          <a:endParaRPr lang="en-US"/>
        </a:p>
      </dgm:t>
    </dgm:pt>
    <dgm:pt modelId="{7D31DD5E-5597-4B9D-A271-E433BE1C453D}" type="parTrans" cxnId="{FA95AE45-60A0-46FE-9313-D8CEA0B3FDB0}">
      <dgm:prSet/>
      <dgm:spPr/>
      <dgm:t>
        <a:bodyPr/>
        <a:lstStyle/>
        <a:p>
          <a:endParaRPr lang="en-US"/>
        </a:p>
      </dgm:t>
    </dgm:pt>
    <dgm:pt modelId="{49AA28D9-6C3F-4A60-B0D2-C4DE21E78F45}" type="sibTrans" cxnId="{FA95AE45-60A0-46FE-9313-D8CEA0B3FDB0}">
      <dgm:prSet/>
      <dgm:spPr/>
      <dgm:t>
        <a:bodyPr/>
        <a:lstStyle/>
        <a:p>
          <a:endParaRPr lang="en-US"/>
        </a:p>
      </dgm:t>
    </dgm:pt>
    <dgm:pt modelId="{0837E1E6-537C-4DEA-B918-6BA989F24C22}">
      <dgm:prSet/>
      <dgm:spPr/>
      <dgm:t>
        <a:bodyPr/>
        <a:lstStyle/>
        <a:p>
          <a:r>
            <a:rPr lang="es-ES"/>
            <a:t>Conversor de doble rampa</a:t>
          </a:r>
          <a:endParaRPr lang="en-US"/>
        </a:p>
      </dgm:t>
    </dgm:pt>
    <dgm:pt modelId="{F518B31E-3D7C-4E80-874C-80991A5F8FFB}" type="parTrans" cxnId="{85D70FE0-44C6-4E67-982D-DBC2CB2FD2C3}">
      <dgm:prSet/>
      <dgm:spPr/>
      <dgm:t>
        <a:bodyPr/>
        <a:lstStyle/>
        <a:p>
          <a:endParaRPr lang="en-US"/>
        </a:p>
      </dgm:t>
    </dgm:pt>
    <dgm:pt modelId="{80308AB0-4548-437D-B264-924A36EDE1B9}" type="sibTrans" cxnId="{85D70FE0-44C6-4E67-982D-DBC2CB2FD2C3}">
      <dgm:prSet/>
      <dgm:spPr/>
      <dgm:t>
        <a:bodyPr/>
        <a:lstStyle/>
        <a:p>
          <a:endParaRPr lang="en-US"/>
        </a:p>
      </dgm:t>
    </dgm:pt>
    <dgm:pt modelId="{29CA7A5F-2596-4EFA-97D2-F841B912735C}" type="pres">
      <dgm:prSet presAssocID="{25F0CDE0-1060-40CC-A7CF-C7B04F6DE49D}" presName="diagram" presStyleCnt="0">
        <dgm:presLayoutVars>
          <dgm:dir/>
          <dgm:resizeHandles val="exact"/>
        </dgm:presLayoutVars>
      </dgm:prSet>
      <dgm:spPr/>
    </dgm:pt>
    <dgm:pt modelId="{1AD23B77-A2BB-4810-9310-C4E4C53FD532}" type="pres">
      <dgm:prSet presAssocID="{22AFDEF6-E636-44B1-827D-83505A0DC4D4}" presName="node" presStyleLbl="node1" presStyleIdx="0" presStyleCnt="3">
        <dgm:presLayoutVars>
          <dgm:bulletEnabled val="1"/>
        </dgm:presLayoutVars>
      </dgm:prSet>
      <dgm:spPr/>
    </dgm:pt>
    <dgm:pt modelId="{4E001440-A5BF-4D68-836D-8A82CAD3095F}" type="pres">
      <dgm:prSet presAssocID="{1E0AE4B5-58BA-4B68-8563-8A5D322BADBD}" presName="sibTrans" presStyleCnt="0"/>
      <dgm:spPr/>
    </dgm:pt>
    <dgm:pt modelId="{97A6E586-3F95-4F9B-8684-5F6CEEA7FF23}" type="pres">
      <dgm:prSet presAssocID="{83AF8718-1267-449A-9798-132B2CCFD968}" presName="node" presStyleLbl="node1" presStyleIdx="1" presStyleCnt="3">
        <dgm:presLayoutVars>
          <dgm:bulletEnabled val="1"/>
        </dgm:presLayoutVars>
      </dgm:prSet>
      <dgm:spPr/>
    </dgm:pt>
    <dgm:pt modelId="{825091FA-3DF0-445C-BFEC-83DD6498D20A}" type="pres">
      <dgm:prSet presAssocID="{49AA28D9-6C3F-4A60-B0D2-C4DE21E78F45}" presName="sibTrans" presStyleCnt="0"/>
      <dgm:spPr/>
    </dgm:pt>
    <dgm:pt modelId="{F2BA3B09-D4FF-487A-9784-12F18BFD7D57}" type="pres">
      <dgm:prSet presAssocID="{0837E1E6-537C-4DEA-B918-6BA989F24C22}" presName="node" presStyleLbl="node1" presStyleIdx="2" presStyleCnt="3">
        <dgm:presLayoutVars>
          <dgm:bulletEnabled val="1"/>
        </dgm:presLayoutVars>
      </dgm:prSet>
      <dgm:spPr/>
    </dgm:pt>
  </dgm:ptLst>
  <dgm:cxnLst>
    <dgm:cxn modelId="{15166123-AEE8-49C3-9CC7-9252B53D2F95}" type="presOf" srcId="{83AF8718-1267-449A-9798-132B2CCFD968}" destId="{97A6E586-3F95-4F9B-8684-5F6CEEA7FF23}" srcOrd="0" destOrd="0" presId="urn:microsoft.com/office/officeart/2005/8/layout/default"/>
    <dgm:cxn modelId="{FA95AE45-60A0-46FE-9313-D8CEA0B3FDB0}" srcId="{25F0CDE0-1060-40CC-A7CF-C7B04F6DE49D}" destId="{83AF8718-1267-449A-9798-132B2CCFD968}" srcOrd="1" destOrd="0" parTransId="{7D31DD5E-5597-4B9D-A271-E433BE1C453D}" sibTransId="{49AA28D9-6C3F-4A60-B0D2-C4DE21E78F45}"/>
    <dgm:cxn modelId="{04D5566F-D256-406D-8E98-FCD90D0D0663}" type="presOf" srcId="{22AFDEF6-E636-44B1-827D-83505A0DC4D4}" destId="{1AD23B77-A2BB-4810-9310-C4E4C53FD532}" srcOrd="0" destOrd="0" presId="urn:microsoft.com/office/officeart/2005/8/layout/default"/>
    <dgm:cxn modelId="{793BC781-2941-42B1-A4FB-8E8B15612084}" type="presOf" srcId="{25F0CDE0-1060-40CC-A7CF-C7B04F6DE49D}" destId="{29CA7A5F-2596-4EFA-97D2-F841B912735C}" srcOrd="0" destOrd="0" presId="urn:microsoft.com/office/officeart/2005/8/layout/default"/>
    <dgm:cxn modelId="{85D70FE0-44C6-4E67-982D-DBC2CB2FD2C3}" srcId="{25F0CDE0-1060-40CC-A7CF-C7B04F6DE49D}" destId="{0837E1E6-537C-4DEA-B918-6BA989F24C22}" srcOrd="2" destOrd="0" parTransId="{F518B31E-3D7C-4E80-874C-80991A5F8FFB}" sibTransId="{80308AB0-4548-437D-B264-924A36EDE1B9}"/>
    <dgm:cxn modelId="{CDEF9FE2-F106-4838-8435-7E7279CC96F6}" srcId="{25F0CDE0-1060-40CC-A7CF-C7B04F6DE49D}" destId="{22AFDEF6-E636-44B1-827D-83505A0DC4D4}" srcOrd="0" destOrd="0" parTransId="{4CF0F1DC-C35D-48DC-B8BB-D5AF85CE2164}" sibTransId="{1E0AE4B5-58BA-4B68-8563-8A5D322BADBD}"/>
    <dgm:cxn modelId="{1C7CC4F4-454D-4308-BB8E-25B2967F1D08}" type="presOf" srcId="{0837E1E6-537C-4DEA-B918-6BA989F24C22}" destId="{F2BA3B09-D4FF-487A-9784-12F18BFD7D57}" srcOrd="0" destOrd="0" presId="urn:microsoft.com/office/officeart/2005/8/layout/default"/>
    <dgm:cxn modelId="{898EC5A5-33C2-4B44-9001-9A061004A1F4}" type="presParOf" srcId="{29CA7A5F-2596-4EFA-97D2-F841B912735C}" destId="{1AD23B77-A2BB-4810-9310-C4E4C53FD532}" srcOrd="0" destOrd="0" presId="urn:microsoft.com/office/officeart/2005/8/layout/default"/>
    <dgm:cxn modelId="{48C5BC64-5C0B-4349-A4D8-CC34D5873EC4}" type="presParOf" srcId="{29CA7A5F-2596-4EFA-97D2-F841B912735C}" destId="{4E001440-A5BF-4D68-836D-8A82CAD3095F}" srcOrd="1" destOrd="0" presId="urn:microsoft.com/office/officeart/2005/8/layout/default"/>
    <dgm:cxn modelId="{E84830D2-3404-444D-AB44-D6440C6DC9DF}" type="presParOf" srcId="{29CA7A5F-2596-4EFA-97D2-F841B912735C}" destId="{97A6E586-3F95-4F9B-8684-5F6CEEA7FF23}" srcOrd="2" destOrd="0" presId="urn:microsoft.com/office/officeart/2005/8/layout/default"/>
    <dgm:cxn modelId="{332AC3DE-7F94-4F60-9378-26A62BDF19FE}" type="presParOf" srcId="{29CA7A5F-2596-4EFA-97D2-F841B912735C}" destId="{825091FA-3DF0-445C-BFEC-83DD6498D20A}" srcOrd="3" destOrd="0" presId="urn:microsoft.com/office/officeart/2005/8/layout/default"/>
    <dgm:cxn modelId="{91948505-4109-4CD8-9DA2-58312C898EA0}" type="presParOf" srcId="{29CA7A5F-2596-4EFA-97D2-F841B912735C}" destId="{F2BA3B09-D4FF-487A-9784-12F18BFD7D5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913B62-16C3-4E67-B6A6-909E514EB4C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s-ES"/>
        </a:p>
      </dgm:t>
    </dgm:pt>
    <dgm:pt modelId="{DD497C49-F5AE-4771-9F29-9BBB7BCD31A2}">
      <dgm:prSet/>
      <dgm:spPr/>
      <dgm:t>
        <a:bodyPr/>
        <a:lstStyle/>
        <a:p>
          <a:r>
            <a:rPr lang="es-ES" dirty="0"/>
            <a:t>IR A LA HOJA DE CALCULO</a:t>
          </a:r>
          <a:endParaRPr lang="es-419" dirty="0"/>
        </a:p>
      </dgm:t>
      <dgm:extLst>
        <a:ext uri="{E40237B7-FDA0-4F09-8148-C483321AD2D9}">
          <dgm14:cNvPr xmlns:dgm14="http://schemas.microsoft.com/office/drawing/2010/diagram" id="0" name="">
            <a:hlinkClick xmlns:r="http://schemas.openxmlformats.org/officeDocument/2006/relationships" r:id="rId1" action="ppaction://hlinkfile"/>
          </dgm14:cNvPr>
        </a:ext>
      </dgm:extLst>
    </dgm:pt>
    <dgm:pt modelId="{76054557-6019-41BF-9EA8-C80477594510}" type="parTrans" cxnId="{DBA4C9ED-F46A-4C1E-ADDC-8E9911ABA3DC}">
      <dgm:prSet/>
      <dgm:spPr/>
      <dgm:t>
        <a:bodyPr/>
        <a:lstStyle/>
        <a:p>
          <a:endParaRPr lang="es-ES"/>
        </a:p>
      </dgm:t>
    </dgm:pt>
    <dgm:pt modelId="{CC1D9CD1-6B55-478A-BEF4-EF608B1FD387}" type="sibTrans" cxnId="{DBA4C9ED-F46A-4C1E-ADDC-8E9911ABA3DC}">
      <dgm:prSet/>
      <dgm:spPr/>
      <dgm:t>
        <a:bodyPr/>
        <a:lstStyle/>
        <a:p>
          <a:endParaRPr lang="es-ES"/>
        </a:p>
      </dgm:t>
    </dgm:pt>
    <dgm:pt modelId="{87F7D917-9DA4-49CD-8BC8-DFA047227FCA}" type="pres">
      <dgm:prSet presAssocID="{0B913B62-16C3-4E67-B6A6-909E514EB4CD}" presName="linearFlow" presStyleCnt="0">
        <dgm:presLayoutVars>
          <dgm:dir/>
          <dgm:resizeHandles val="exact"/>
        </dgm:presLayoutVars>
      </dgm:prSet>
      <dgm:spPr/>
    </dgm:pt>
    <dgm:pt modelId="{2AD2054F-4C77-42FC-89E3-FAEB857921D5}" type="pres">
      <dgm:prSet presAssocID="{DD497C49-F5AE-4771-9F29-9BBB7BCD31A2}" presName="composite" presStyleCnt="0"/>
      <dgm:spPr/>
    </dgm:pt>
    <dgm:pt modelId="{4AAC9EA3-AE87-4726-B457-072A63CE516D}" type="pres">
      <dgm:prSet presAssocID="{DD497C49-F5AE-4771-9F29-9BBB7BCD31A2}" presName="imgShp" presStyleLbl="fgImgPlace1" presStyleIdx="0" presStyleCnt="1" custScaleX="9913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Cerebro en la cabeza con relleno sólido"/>
        </a:ext>
      </dgm:extLst>
    </dgm:pt>
    <dgm:pt modelId="{AF77A0C2-A86D-4BBF-81E4-611B18B96415}" type="pres">
      <dgm:prSet presAssocID="{DD497C49-F5AE-4771-9F29-9BBB7BCD31A2}" presName="txShp" presStyleLbl="node1" presStyleIdx="0" presStyleCnt="1">
        <dgm:presLayoutVars>
          <dgm:bulletEnabled val="1"/>
        </dgm:presLayoutVars>
      </dgm:prSet>
      <dgm:spPr/>
    </dgm:pt>
  </dgm:ptLst>
  <dgm:cxnLst>
    <dgm:cxn modelId="{83601324-09A4-4607-8937-7E33D1C1C9EA}" type="presOf" srcId="{0B913B62-16C3-4E67-B6A6-909E514EB4CD}" destId="{87F7D917-9DA4-49CD-8BC8-DFA047227FCA}" srcOrd="0" destOrd="0" presId="urn:microsoft.com/office/officeart/2005/8/layout/vList3"/>
    <dgm:cxn modelId="{9D41082B-52E0-42A3-9497-38F00F4EF4E1}" type="presOf" srcId="{DD497C49-F5AE-4771-9F29-9BBB7BCD31A2}" destId="{AF77A0C2-A86D-4BBF-81E4-611B18B96415}" srcOrd="0" destOrd="0" presId="urn:microsoft.com/office/officeart/2005/8/layout/vList3"/>
    <dgm:cxn modelId="{DBA4C9ED-F46A-4C1E-ADDC-8E9911ABA3DC}" srcId="{0B913B62-16C3-4E67-B6A6-909E514EB4CD}" destId="{DD497C49-F5AE-4771-9F29-9BBB7BCD31A2}" srcOrd="0" destOrd="0" parTransId="{76054557-6019-41BF-9EA8-C80477594510}" sibTransId="{CC1D9CD1-6B55-478A-BEF4-EF608B1FD387}"/>
    <dgm:cxn modelId="{A7C62331-ED89-45DB-AA2B-A5CA5CB3E373}" type="presParOf" srcId="{87F7D917-9DA4-49CD-8BC8-DFA047227FCA}" destId="{2AD2054F-4C77-42FC-89E3-FAEB857921D5}" srcOrd="0" destOrd="0" presId="urn:microsoft.com/office/officeart/2005/8/layout/vList3"/>
    <dgm:cxn modelId="{13A24C6F-4683-4C4F-9689-D0BA5E27867C}" type="presParOf" srcId="{2AD2054F-4C77-42FC-89E3-FAEB857921D5}" destId="{4AAC9EA3-AE87-4726-B457-072A63CE516D}" srcOrd="0" destOrd="0" presId="urn:microsoft.com/office/officeart/2005/8/layout/vList3"/>
    <dgm:cxn modelId="{4D54E766-EBD9-45A3-9CDE-CD77C2284A70}" type="presParOf" srcId="{2AD2054F-4C77-42FC-89E3-FAEB857921D5}" destId="{AF77A0C2-A86D-4BBF-81E4-611B18B9641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350CBA-C0B5-4371-AD93-9E74B071F38E}"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s-ES"/>
        </a:p>
      </dgm:t>
    </dgm:pt>
    <dgm:pt modelId="{AFC25F42-EBF3-47B9-8548-F0AFC9A71BF9}">
      <dgm:prSet/>
      <dgm:spPr/>
      <dgm:t>
        <a:bodyPr/>
        <a:lstStyle/>
        <a:p>
          <a:r>
            <a:rPr lang="es-ES"/>
            <a:t>CONVERTIDOR A/D</a:t>
          </a:r>
          <a:endParaRPr lang="es-419"/>
        </a:p>
      </dgm:t>
    </dgm:pt>
    <dgm:pt modelId="{F8B7909F-B568-4000-B691-CE246DFBA108}" type="parTrans" cxnId="{80DE57AE-C001-417B-9640-43D9E9BED4EE}">
      <dgm:prSet/>
      <dgm:spPr/>
      <dgm:t>
        <a:bodyPr/>
        <a:lstStyle/>
        <a:p>
          <a:endParaRPr lang="es-ES"/>
        </a:p>
      </dgm:t>
    </dgm:pt>
    <dgm:pt modelId="{A096E4EA-8BC2-407E-8F91-DE9DB9817519}" type="sibTrans" cxnId="{80DE57AE-C001-417B-9640-43D9E9BED4EE}">
      <dgm:prSet/>
      <dgm:spPr/>
      <dgm:t>
        <a:bodyPr/>
        <a:lstStyle/>
        <a:p>
          <a:endParaRPr lang="es-ES"/>
        </a:p>
      </dgm:t>
    </dgm:pt>
    <dgm:pt modelId="{6272C562-A757-48B3-9CAF-E999063A7B9C}" type="pres">
      <dgm:prSet presAssocID="{9C350CBA-C0B5-4371-AD93-9E74B071F38E}" presName="Name0" presStyleCnt="0">
        <dgm:presLayoutVars>
          <dgm:chMax val="7"/>
          <dgm:dir/>
          <dgm:animLvl val="lvl"/>
          <dgm:resizeHandles val="exact"/>
        </dgm:presLayoutVars>
      </dgm:prSet>
      <dgm:spPr/>
    </dgm:pt>
    <dgm:pt modelId="{A76013FC-9C4F-4D0D-BCD4-1C72FCEDA904}" type="pres">
      <dgm:prSet presAssocID="{AFC25F42-EBF3-47B9-8548-F0AFC9A71BF9}" presName="circle1" presStyleLbl="node1" presStyleIdx="0" presStyleCnt="1"/>
      <dgm:spPr/>
    </dgm:pt>
    <dgm:pt modelId="{4151232E-A13D-4D30-9853-4CEF3EBC1A9E}" type="pres">
      <dgm:prSet presAssocID="{AFC25F42-EBF3-47B9-8548-F0AFC9A71BF9}" presName="space" presStyleCnt="0"/>
      <dgm:spPr/>
    </dgm:pt>
    <dgm:pt modelId="{5DB4295B-8AA9-48C1-9DD6-382F529BD04A}" type="pres">
      <dgm:prSet presAssocID="{AFC25F42-EBF3-47B9-8548-F0AFC9A71BF9}" presName="rect1" presStyleLbl="alignAcc1" presStyleIdx="0" presStyleCnt="1"/>
      <dgm:spPr/>
    </dgm:pt>
    <dgm:pt modelId="{D385C694-82B5-4BDE-B4CC-FD6DB34129FA}" type="pres">
      <dgm:prSet presAssocID="{AFC25F42-EBF3-47B9-8548-F0AFC9A71BF9}" presName="rect1ParTxNoCh" presStyleLbl="alignAcc1" presStyleIdx="0" presStyleCnt="1">
        <dgm:presLayoutVars>
          <dgm:chMax val="1"/>
          <dgm:bulletEnabled val="1"/>
        </dgm:presLayoutVars>
      </dgm:prSet>
      <dgm:spPr/>
    </dgm:pt>
  </dgm:ptLst>
  <dgm:cxnLst>
    <dgm:cxn modelId="{F5F36913-1297-4667-B405-E87D26A6BD31}" type="presOf" srcId="{AFC25F42-EBF3-47B9-8548-F0AFC9A71BF9}" destId="{D385C694-82B5-4BDE-B4CC-FD6DB34129FA}" srcOrd="1" destOrd="0" presId="urn:microsoft.com/office/officeart/2005/8/layout/target3"/>
    <dgm:cxn modelId="{DBDE7288-0164-4BB9-A576-3FC10C5D815D}" type="presOf" srcId="{AFC25F42-EBF3-47B9-8548-F0AFC9A71BF9}" destId="{5DB4295B-8AA9-48C1-9DD6-382F529BD04A}" srcOrd="0" destOrd="0" presId="urn:microsoft.com/office/officeart/2005/8/layout/target3"/>
    <dgm:cxn modelId="{F6E218AB-5DE9-4E4A-A0E1-B357B0A15188}" type="presOf" srcId="{9C350CBA-C0B5-4371-AD93-9E74B071F38E}" destId="{6272C562-A757-48B3-9CAF-E999063A7B9C}" srcOrd="0" destOrd="0" presId="urn:microsoft.com/office/officeart/2005/8/layout/target3"/>
    <dgm:cxn modelId="{80DE57AE-C001-417B-9640-43D9E9BED4EE}" srcId="{9C350CBA-C0B5-4371-AD93-9E74B071F38E}" destId="{AFC25F42-EBF3-47B9-8548-F0AFC9A71BF9}" srcOrd="0" destOrd="0" parTransId="{F8B7909F-B568-4000-B691-CE246DFBA108}" sibTransId="{A096E4EA-8BC2-407E-8F91-DE9DB9817519}"/>
    <dgm:cxn modelId="{5F43DDDB-EF2F-4F2A-9F15-489750BC514E}" type="presParOf" srcId="{6272C562-A757-48B3-9CAF-E999063A7B9C}" destId="{A76013FC-9C4F-4D0D-BCD4-1C72FCEDA904}" srcOrd="0" destOrd="0" presId="urn:microsoft.com/office/officeart/2005/8/layout/target3"/>
    <dgm:cxn modelId="{3CA199FF-A769-4A6E-A6C6-A01EA53CC107}" type="presParOf" srcId="{6272C562-A757-48B3-9CAF-E999063A7B9C}" destId="{4151232E-A13D-4D30-9853-4CEF3EBC1A9E}" srcOrd="1" destOrd="0" presId="urn:microsoft.com/office/officeart/2005/8/layout/target3"/>
    <dgm:cxn modelId="{7C7F5350-BB09-4DBA-81C8-85456F03A317}" type="presParOf" srcId="{6272C562-A757-48B3-9CAF-E999063A7B9C}" destId="{5DB4295B-8AA9-48C1-9DD6-382F529BD04A}" srcOrd="2" destOrd="0" presId="urn:microsoft.com/office/officeart/2005/8/layout/target3"/>
    <dgm:cxn modelId="{9527177B-76BD-4323-B4D7-F2E2D801A9A1}" type="presParOf" srcId="{6272C562-A757-48B3-9CAF-E999063A7B9C}" destId="{D385C694-82B5-4BDE-B4CC-FD6DB34129FA}"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7E28EB-631C-41FF-AA1C-1CB2E5F55EE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s-ES"/>
        </a:p>
      </dgm:t>
    </dgm:pt>
    <dgm:pt modelId="{0DEBB90C-C1F4-413D-AC13-57A922DC91F1}">
      <dgm:prSet/>
      <dgm:spPr/>
      <dgm:t>
        <a:bodyPr/>
        <a:lstStyle/>
        <a:p>
          <a:r>
            <a:rPr lang="es-ES"/>
            <a:t>El funcionamiento del convertidor A/D recae en manipular los registros:</a:t>
          </a:r>
          <a:endParaRPr lang="es-419"/>
        </a:p>
      </dgm:t>
    </dgm:pt>
    <dgm:pt modelId="{C2367805-57F4-406F-B359-EF3F75A41EE1}" type="parTrans" cxnId="{310D99B5-8222-422D-A6DE-6F02725559CA}">
      <dgm:prSet/>
      <dgm:spPr/>
      <dgm:t>
        <a:bodyPr/>
        <a:lstStyle/>
        <a:p>
          <a:endParaRPr lang="es-ES"/>
        </a:p>
      </dgm:t>
    </dgm:pt>
    <dgm:pt modelId="{1647A8BF-E92A-4CF5-AE1E-67B2A37D68FE}" type="sibTrans" cxnId="{310D99B5-8222-422D-A6DE-6F02725559CA}">
      <dgm:prSet/>
      <dgm:spPr/>
      <dgm:t>
        <a:bodyPr/>
        <a:lstStyle/>
        <a:p>
          <a:endParaRPr lang="es-ES"/>
        </a:p>
      </dgm:t>
    </dgm:pt>
    <dgm:pt modelId="{E2FEAB53-D8F0-4A38-A44E-82BD10217D8A}">
      <dgm:prSet/>
      <dgm:spPr/>
      <dgm:t>
        <a:bodyPr/>
        <a:lstStyle/>
        <a:p>
          <a:r>
            <a:rPr lang="es-ES"/>
            <a:t>ADCON0</a:t>
          </a:r>
          <a:endParaRPr lang="es-419"/>
        </a:p>
      </dgm:t>
    </dgm:pt>
    <dgm:pt modelId="{AEF9B3C2-7F81-4E09-9A67-A153FDC50D28}" type="parTrans" cxnId="{5AD582D4-D1A5-426B-80E7-38B01251FD7B}">
      <dgm:prSet/>
      <dgm:spPr/>
      <dgm:t>
        <a:bodyPr/>
        <a:lstStyle/>
        <a:p>
          <a:endParaRPr lang="es-ES"/>
        </a:p>
      </dgm:t>
    </dgm:pt>
    <dgm:pt modelId="{C2A8E1ED-3B39-4C79-873C-2FAE7774E610}" type="sibTrans" cxnId="{5AD582D4-D1A5-426B-80E7-38B01251FD7B}">
      <dgm:prSet/>
      <dgm:spPr/>
      <dgm:t>
        <a:bodyPr/>
        <a:lstStyle/>
        <a:p>
          <a:endParaRPr lang="es-ES"/>
        </a:p>
      </dgm:t>
    </dgm:pt>
    <dgm:pt modelId="{4DE6FD61-FF6B-437B-AA75-AC759826D583}">
      <dgm:prSet/>
      <dgm:spPr/>
      <dgm:t>
        <a:bodyPr/>
        <a:lstStyle/>
        <a:p>
          <a:r>
            <a:rPr lang="es-ES"/>
            <a:t>ADCON1</a:t>
          </a:r>
          <a:endParaRPr lang="es-419"/>
        </a:p>
      </dgm:t>
    </dgm:pt>
    <dgm:pt modelId="{7615CD00-0C29-41EB-94E0-B34AF1ED3C8D}" type="parTrans" cxnId="{89DEE4ED-B339-4A1E-AD27-B1C893AB3728}">
      <dgm:prSet/>
      <dgm:spPr/>
      <dgm:t>
        <a:bodyPr/>
        <a:lstStyle/>
        <a:p>
          <a:endParaRPr lang="es-ES"/>
        </a:p>
      </dgm:t>
    </dgm:pt>
    <dgm:pt modelId="{E7C8D5FE-CEBC-4D4E-86FA-D677BE60ED7B}" type="sibTrans" cxnId="{89DEE4ED-B339-4A1E-AD27-B1C893AB3728}">
      <dgm:prSet/>
      <dgm:spPr/>
      <dgm:t>
        <a:bodyPr/>
        <a:lstStyle/>
        <a:p>
          <a:endParaRPr lang="es-ES"/>
        </a:p>
      </dgm:t>
    </dgm:pt>
    <dgm:pt modelId="{F612AE8A-B28F-4815-9759-C6A67EE7605A}">
      <dgm:prSet/>
      <dgm:spPr/>
      <dgm:t>
        <a:bodyPr/>
        <a:lstStyle/>
        <a:p>
          <a:r>
            <a:rPr lang="es-ES"/>
            <a:t>ADCON2</a:t>
          </a:r>
          <a:endParaRPr lang="es-419"/>
        </a:p>
      </dgm:t>
    </dgm:pt>
    <dgm:pt modelId="{93CABEE9-6335-4FCB-B912-0832E2BCCDE9}" type="parTrans" cxnId="{F50E00C0-27FD-428A-BAAC-92C4C95F3901}">
      <dgm:prSet/>
      <dgm:spPr/>
      <dgm:t>
        <a:bodyPr/>
        <a:lstStyle/>
        <a:p>
          <a:endParaRPr lang="es-ES"/>
        </a:p>
      </dgm:t>
    </dgm:pt>
    <dgm:pt modelId="{EF9D144C-2B87-4307-B693-D03E3580907A}" type="sibTrans" cxnId="{F50E00C0-27FD-428A-BAAC-92C4C95F3901}">
      <dgm:prSet/>
      <dgm:spPr/>
      <dgm:t>
        <a:bodyPr/>
        <a:lstStyle/>
        <a:p>
          <a:endParaRPr lang="es-ES"/>
        </a:p>
      </dgm:t>
    </dgm:pt>
    <dgm:pt modelId="{92480571-6230-44FC-A822-26D3AEBAA174}" type="pres">
      <dgm:prSet presAssocID="{3B7E28EB-631C-41FF-AA1C-1CB2E5F55EE7}" presName="diagram" presStyleCnt="0">
        <dgm:presLayoutVars>
          <dgm:chPref val="1"/>
          <dgm:dir/>
          <dgm:animOne val="branch"/>
          <dgm:animLvl val="lvl"/>
          <dgm:resizeHandles/>
        </dgm:presLayoutVars>
      </dgm:prSet>
      <dgm:spPr/>
    </dgm:pt>
    <dgm:pt modelId="{C83F33F5-E52D-4C0A-A98B-E64548D6A97D}" type="pres">
      <dgm:prSet presAssocID="{0DEBB90C-C1F4-413D-AC13-57A922DC91F1}" presName="root" presStyleCnt="0"/>
      <dgm:spPr/>
    </dgm:pt>
    <dgm:pt modelId="{7A1EC599-0853-4D05-BF64-66EDF11BDC59}" type="pres">
      <dgm:prSet presAssocID="{0DEBB90C-C1F4-413D-AC13-57A922DC91F1}" presName="rootComposite" presStyleCnt="0"/>
      <dgm:spPr/>
    </dgm:pt>
    <dgm:pt modelId="{2F5B4C01-1B2C-40CE-BF15-05C943CEB7DD}" type="pres">
      <dgm:prSet presAssocID="{0DEBB90C-C1F4-413D-AC13-57A922DC91F1}" presName="rootText" presStyleLbl="node1" presStyleIdx="0" presStyleCnt="1" custScaleX="200428" custScaleY="249941"/>
      <dgm:spPr/>
    </dgm:pt>
    <dgm:pt modelId="{6053620D-DC1B-407F-B75D-E9A64B9F0544}" type="pres">
      <dgm:prSet presAssocID="{0DEBB90C-C1F4-413D-AC13-57A922DC91F1}" presName="rootConnector" presStyleLbl="node1" presStyleIdx="0" presStyleCnt="1"/>
      <dgm:spPr/>
    </dgm:pt>
    <dgm:pt modelId="{A38E8F8E-14B3-4FB0-9718-525E871AA513}" type="pres">
      <dgm:prSet presAssocID="{0DEBB90C-C1F4-413D-AC13-57A922DC91F1}" presName="childShape" presStyleCnt="0"/>
      <dgm:spPr/>
    </dgm:pt>
    <dgm:pt modelId="{A1347678-52CD-43EC-BFC6-6E2FB0CE5031}" type="pres">
      <dgm:prSet presAssocID="{AEF9B3C2-7F81-4E09-9A67-A153FDC50D28}" presName="Name13" presStyleLbl="parChTrans1D2" presStyleIdx="0" presStyleCnt="3"/>
      <dgm:spPr/>
    </dgm:pt>
    <dgm:pt modelId="{82CF2BC1-F881-4884-B524-9996C557AB8B}" type="pres">
      <dgm:prSet presAssocID="{E2FEAB53-D8F0-4A38-A44E-82BD10217D8A}" presName="childText" presStyleLbl="bgAcc1" presStyleIdx="0" presStyleCnt="3">
        <dgm:presLayoutVars>
          <dgm:bulletEnabled val="1"/>
        </dgm:presLayoutVars>
      </dgm:prSet>
      <dgm:spPr/>
    </dgm:pt>
    <dgm:pt modelId="{D9FDA9EC-C052-4004-A826-520F4B901526}" type="pres">
      <dgm:prSet presAssocID="{7615CD00-0C29-41EB-94E0-B34AF1ED3C8D}" presName="Name13" presStyleLbl="parChTrans1D2" presStyleIdx="1" presStyleCnt="3"/>
      <dgm:spPr/>
    </dgm:pt>
    <dgm:pt modelId="{B6CD25DC-8527-48BD-BE79-EE0292821B68}" type="pres">
      <dgm:prSet presAssocID="{4DE6FD61-FF6B-437B-AA75-AC759826D583}" presName="childText" presStyleLbl="bgAcc1" presStyleIdx="1" presStyleCnt="3">
        <dgm:presLayoutVars>
          <dgm:bulletEnabled val="1"/>
        </dgm:presLayoutVars>
      </dgm:prSet>
      <dgm:spPr/>
    </dgm:pt>
    <dgm:pt modelId="{7606EB59-0D12-48D6-B36C-5B6ABAF512CA}" type="pres">
      <dgm:prSet presAssocID="{93CABEE9-6335-4FCB-B912-0832E2BCCDE9}" presName="Name13" presStyleLbl="parChTrans1D2" presStyleIdx="2" presStyleCnt="3"/>
      <dgm:spPr/>
    </dgm:pt>
    <dgm:pt modelId="{73E091DE-C05F-4154-944D-0FDC45918519}" type="pres">
      <dgm:prSet presAssocID="{F612AE8A-B28F-4815-9759-C6A67EE7605A}" presName="childText" presStyleLbl="bgAcc1" presStyleIdx="2" presStyleCnt="3">
        <dgm:presLayoutVars>
          <dgm:bulletEnabled val="1"/>
        </dgm:presLayoutVars>
      </dgm:prSet>
      <dgm:spPr/>
    </dgm:pt>
  </dgm:ptLst>
  <dgm:cxnLst>
    <dgm:cxn modelId="{BA07D51B-804F-4501-9075-7029D5DE7EB0}" type="presOf" srcId="{0DEBB90C-C1F4-413D-AC13-57A922DC91F1}" destId="{2F5B4C01-1B2C-40CE-BF15-05C943CEB7DD}" srcOrd="0" destOrd="0" presId="urn:microsoft.com/office/officeart/2005/8/layout/hierarchy3"/>
    <dgm:cxn modelId="{58BC3D1E-2411-4C53-ABE1-627742DA46C0}" type="presOf" srcId="{93CABEE9-6335-4FCB-B912-0832E2BCCDE9}" destId="{7606EB59-0D12-48D6-B36C-5B6ABAF512CA}" srcOrd="0" destOrd="0" presId="urn:microsoft.com/office/officeart/2005/8/layout/hierarchy3"/>
    <dgm:cxn modelId="{5B8B0863-72B4-474C-9C11-F6AE04375C4F}" type="presOf" srcId="{AEF9B3C2-7F81-4E09-9A67-A153FDC50D28}" destId="{A1347678-52CD-43EC-BFC6-6E2FB0CE5031}" srcOrd="0" destOrd="0" presId="urn:microsoft.com/office/officeart/2005/8/layout/hierarchy3"/>
    <dgm:cxn modelId="{0A48AB57-A2F6-4F7B-A9C1-0863A1CB2298}" type="presOf" srcId="{4DE6FD61-FF6B-437B-AA75-AC759826D583}" destId="{B6CD25DC-8527-48BD-BE79-EE0292821B68}" srcOrd="0" destOrd="0" presId="urn:microsoft.com/office/officeart/2005/8/layout/hierarchy3"/>
    <dgm:cxn modelId="{6ACA4D83-8CAC-4108-866C-D00353E2B30F}" type="presOf" srcId="{7615CD00-0C29-41EB-94E0-B34AF1ED3C8D}" destId="{D9FDA9EC-C052-4004-A826-520F4B901526}" srcOrd="0" destOrd="0" presId="urn:microsoft.com/office/officeart/2005/8/layout/hierarchy3"/>
    <dgm:cxn modelId="{F7328F98-9584-4E20-9B74-F8ACCADCF4A7}" type="presOf" srcId="{3B7E28EB-631C-41FF-AA1C-1CB2E5F55EE7}" destId="{92480571-6230-44FC-A822-26D3AEBAA174}" srcOrd="0" destOrd="0" presId="urn:microsoft.com/office/officeart/2005/8/layout/hierarchy3"/>
    <dgm:cxn modelId="{310D99B5-8222-422D-A6DE-6F02725559CA}" srcId="{3B7E28EB-631C-41FF-AA1C-1CB2E5F55EE7}" destId="{0DEBB90C-C1F4-413D-AC13-57A922DC91F1}" srcOrd="0" destOrd="0" parTransId="{C2367805-57F4-406F-B359-EF3F75A41EE1}" sibTransId="{1647A8BF-E92A-4CF5-AE1E-67B2A37D68FE}"/>
    <dgm:cxn modelId="{F50E00C0-27FD-428A-BAAC-92C4C95F3901}" srcId="{0DEBB90C-C1F4-413D-AC13-57A922DC91F1}" destId="{F612AE8A-B28F-4815-9759-C6A67EE7605A}" srcOrd="2" destOrd="0" parTransId="{93CABEE9-6335-4FCB-B912-0832E2BCCDE9}" sibTransId="{EF9D144C-2B87-4307-B693-D03E3580907A}"/>
    <dgm:cxn modelId="{AFEF0FC7-7EDB-4A84-8F20-5A05936E5448}" type="presOf" srcId="{F612AE8A-B28F-4815-9759-C6A67EE7605A}" destId="{73E091DE-C05F-4154-944D-0FDC45918519}" srcOrd="0" destOrd="0" presId="urn:microsoft.com/office/officeart/2005/8/layout/hierarchy3"/>
    <dgm:cxn modelId="{2D0CD2C9-EC88-4FBA-865A-1C4A274E5403}" type="presOf" srcId="{E2FEAB53-D8F0-4A38-A44E-82BD10217D8A}" destId="{82CF2BC1-F881-4884-B524-9996C557AB8B}" srcOrd="0" destOrd="0" presId="urn:microsoft.com/office/officeart/2005/8/layout/hierarchy3"/>
    <dgm:cxn modelId="{5AD582D4-D1A5-426B-80E7-38B01251FD7B}" srcId="{0DEBB90C-C1F4-413D-AC13-57A922DC91F1}" destId="{E2FEAB53-D8F0-4A38-A44E-82BD10217D8A}" srcOrd="0" destOrd="0" parTransId="{AEF9B3C2-7F81-4E09-9A67-A153FDC50D28}" sibTransId="{C2A8E1ED-3B39-4C79-873C-2FAE7774E610}"/>
    <dgm:cxn modelId="{8B3F26E6-9987-4F6C-A534-C55F37BB6F22}" type="presOf" srcId="{0DEBB90C-C1F4-413D-AC13-57A922DC91F1}" destId="{6053620D-DC1B-407F-B75D-E9A64B9F0544}" srcOrd="1" destOrd="0" presId="urn:microsoft.com/office/officeart/2005/8/layout/hierarchy3"/>
    <dgm:cxn modelId="{89DEE4ED-B339-4A1E-AD27-B1C893AB3728}" srcId="{0DEBB90C-C1F4-413D-AC13-57A922DC91F1}" destId="{4DE6FD61-FF6B-437B-AA75-AC759826D583}" srcOrd="1" destOrd="0" parTransId="{7615CD00-0C29-41EB-94E0-B34AF1ED3C8D}" sibTransId="{E7C8D5FE-CEBC-4D4E-86FA-D677BE60ED7B}"/>
    <dgm:cxn modelId="{88FDBF70-C1E6-4618-A8C9-EC987BB2C999}" type="presParOf" srcId="{92480571-6230-44FC-A822-26D3AEBAA174}" destId="{C83F33F5-E52D-4C0A-A98B-E64548D6A97D}" srcOrd="0" destOrd="0" presId="urn:microsoft.com/office/officeart/2005/8/layout/hierarchy3"/>
    <dgm:cxn modelId="{F17CF3D3-7F81-4110-8704-B870A4EF3441}" type="presParOf" srcId="{C83F33F5-E52D-4C0A-A98B-E64548D6A97D}" destId="{7A1EC599-0853-4D05-BF64-66EDF11BDC59}" srcOrd="0" destOrd="0" presId="urn:microsoft.com/office/officeart/2005/8/layout/hierarchy3"/>
    <dgm:cxn modelId="{D434A674-2DB1-437C-A6A9-6F0BBAA9C29E}" type="presParOf" srcId="{7A1EC599-0853-4D05-BF64-66EDF11BDC59}" destId="{2F5B4C01-1B2C-40CE-BF15-05C943CEB7DD}" srcOrd="0" destOrd="0" presId="urn:microsoft.com/office/officeart/2005/8/layout/hierarchy3"/>
    <dgm:cxn modelId="{A39405DC-56FC-4F01-B96A-424E8836E13A}" type="presParOf" srcId="{7A1EC599-0853-4D05-BF64-66EDF11BDC59}" destId="{6053620D-DC1B-407F-B75D-E9A64B9F0544}" srcOrd="1" destOrd="0" presId="urn:microsoft.com/office/officeart/2005/8/layout/hierarchy3"/>
    <dgm:cxn modelId="{AD95918E-71CA-46F7-B247-9E7BB060AF1E}" type="presParOf" srcId="{C83F33F5-E52D-4C0A-A98B-E64548D6A97D}" destId="{A38E8F8E-14B3-4FB0-9718-525E871AA513}" srcOrd="1" destOrd="0" presId="urn:microsoft.com/office/officeart/2005/8/layout/hierarchy3"/>
    <dgm:cxn modelId="{02485846-1C3A-4FEF-BAE9-ACA860DD6361}" type="presParOf" srcId="{A38E8F8E-14B3-4FB0-9718-525E871AA513}" destId="{A1347678-52CD-43EC-BFC6-6E2FB0CE5031}" srcOrd="0" destOrd="0" presId="urn:microsoft.com/office/officeart/2005/8/layout/hierarchy3"/>
    <dgm:cxn modelId="{19E850DC-7FD0-4810-804C-F29769F01E98}" type="presParOf" srcId="{A38E8F8E-14B3-4FB0-9718-525E871AA513}" destId="{82CF2BC1-F881-4884-B524-9996C557AB8B}" srcOrd="1" destOrd="0" presId="urn:microsoft.com/office/officeart/2005/8/layout/hierarchy3"/>
    <dgm:cxn modelId="{5D8F4170-96CC-48E9-A6DD-79E5CF20C204}" type="presParOf" srcId="{A38E8F8E-14B3-4FB0-9718-525E871AA513}" destId="{D9FDA9EC-C052-4004-A826-520F4B901526}" srcOrd="2" destOrd="0" presId="urn:microsoft.com/office/officeart/2005/8/layout/hierarchy3"/>
    <dgm:cxn modelId="{78784F09-4CC2-48F2-8EF0-7230692706ED}" type="presParOf" srcId="{A38E8F8E-14B3-4FB0-9718-525E871AA513}" destId="{B6CD25DC-8527-48BD-BE79-EE0292821B68}" srcOrd="3" destOrd="0" presId="urn:microsoft.com/office/officeart/2005/8/layout/hierarchy3"/>
    <dgm:cxn modelId="{D80E873E-9270-429A-A0EA-74D505DD3FC2}" type="presParOf" srcId="{A38E8F8E-14B3-4FB0-9718-525E871AA513}" destId="{7606EB59-0D12-48D6-B36C-5B6ABAF512CA}" srcOrd="4" destOrd="0" presId="urn:microsoft.com/office/officeart/2005/8/layout/hierarchy3"/>
    <dgm:cxn modelId="{C314A551-CDC0-4611-8783-4740A8CDB4A2}" type="presParOf" srcId="{A38E8F8E-14B3-4FB0-9718-525E871AA513}" destId="{73E091DE-C05F-4154-944D-0FDC45918519}"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2673A-9866-4087-BA0E-2DFB3C3B0C9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9880934-8330-4153-A477-712C32CF7906}">
      <dgm:prSet/>
      <dgm:spPr/>
      <dgm:t>
        <a:bodyPr/>
        <a:lstStyle/>
        <a:p>
          <a:r>
            <a:rPr lang="es-ES"/>
            <a:t>ADCON0: Encargado de la selección del canal, puesta en marcha de la conversión y habilitar el modulo</a:t>
          </a:r>
          <a:endParaRPr lang="en-US"/>
        </a:p>
      </dgm:t>
    </dgm:pt>
    <dgm:pt modelId="{8ABDAF63-6EAA-4873-94E2-89B7C9736FF5}" type="parTrans" cxnId="{43591D6C-B441-4B06-9337-5813C4ED1815}">
      <dgm:prSet/>
      <dgm:spPr/>
      <dgm:t>
        <a:bodyPr/>
        <a:lstStyle/>
        <a:p>
          <a:endParaRPr lang="en-US"/>
        </a:p>
      </dgm:t>
    </dgm:pt>
    <dgm:pt modelId="{2D233B6C-7101-4395-A200-9F6CCBA6A4B6}" type="sibTrans" cxnId="{43591D6C-B441-4B06-9337-5813C4ED1815}">
      <dgm:prSet/>
      <dgm:spPr/>
      <dgm:t>
        <a:bodyPr/>
        <a:lstStyle/>
        <a:p>
          <a:endParaRPr lang="en-US"/>
        </a:p>
      </dgm:t>
    </dgm:pt>
    <dgm:pt modelId="{C887CB3A-8E76-44AE-80F1-1000F302182B}">
      <dgm:prSet/>
      <dgm:spPr/>
      <dgm:t>
        <a:bodyPr/>
        <a:lstStyle/>
        <a:p>
          <a:r>
            <a:rPr lang="es-ES"/>
            <a:t>ADCON1: Encargado del ajuste de la resolución y configuración de pines (análogos o digitales)</a:t>
          </a:r>
          <a:endParaRPr lang="en-US"/>
        </a:p>
      </dgm:t>
    </dgm:pt>
    <dgm:pt modelId="{A6B5A109-B5F9-49A0-945B-44CC649BBF5A}" type="parTrans" cxnId="{C140F9A0-D0AA-4397-81FD-C4DD25B7F4DF}">
      <dgm:prSet/>
      <dgm:spPr/>
      <dgm:t>
        <a:bodyPr/>
        <a:lstStyle/>
        <a:p>
          <a:endParaRPr lang="en-US"/>
        </a:p>
      </dgm:t>
    </dgm:pt>
    <dgm:pt modelId="{A73157E8-4826-4837-8A3D-3388EE9CDB5F}" type="sibTrans" cxnId="{C140F9A0-D0AA-4397-81FD-C4DD25B7F4DF}">
      <dgm:prSet/>
      <dgm:spPr/>
      <dgm:t>
        <a:bodyPr/>
        <a:lstStyle/>
        <a:p>
          <a:endParaRPr lang="en-US"/>
        </a:p>
      </dgm:t>
    </dgm:pt>
    <dgm:pt modelId="{0C23328A-C5F8-4938-8F77-389FD7AA7B3D}">
      <dgm:prSet/>
      <dgm:spPr/>
      <dgm:t>
        <a:bodyPr/>
        <a:lstStyle/>
        <a:p>
          <a:r>
            <a:rPr lang="es-ES"/>
            <a:t>ADCON2: Encargado del ajuste de la justificación (ADFM) y las constantes de tiempo</a:t>
          </a:r>
          <a:endParaRPr lang="en-US"/>
        </a:p>
      </dgm:t>
    </dgm:pt>
    <dgm:pt modelId="{9B43FB38-AB26-42FB-813B-115B5501451B}" type="parTrans" cxnId="{5963184E-3108-4A24-AF1C-D0A6B0D0F896}">
      <dgm:prSet/>
      <dgm:spPr/>
      <dgm:t>
        <a:bodyPr/>
        <a:lstStyle/>
        <a:p>
          <a:endParaRPr lang="en-US"/>
        </a:p>
      </dgm:t>
    </dgm:pt>
    <dgm:pt modelId="{66968DE8-1346-42A8-944E-434A6D692EF9}" type="sibTrans" cxnId="{5963184E-3108-4A24-AF1C-D0A6B0D0F896}">
      <dgm:prSet/>
      <dgm:spPr/>
      <dgm:t>
        <a:bodyPr/>
        <a:lstStyle/>
        <a:p>
          <a:endParaRPr lang="en-US"/>
        </a:p>
      </dgm:t>
    </dgm:pt>
    <dgm:pt modelId="{32BF0DD1-6BF7-4231-93C6-A2B830414284}" type="pres">
      <dgm:prSet presAssocID="{7AB2673A-9866-4087-BA0E-2DFB3C3B0C9C}" presName="linear" presStyleCnt="0">
        <dgm:presLayoutVars>
          <dgm:animLvl val="lvl"/>
          <dgm:resizeHandles val="exact"/>
        </dgm:presLayoutVars>
      </dgm:prSet>
      <dgm:spPr/>
    </dgm:pt>
    <dgm:pt modelId="{A0FF6F2C-A5B3-4D59-ADAE-49FC8C26CA68}" type="pres">
      <dgm:prSet presAssocID="{B9880934-8330-4153-A477-712C32CF7906}" presName="parentText" presStyleLbl="node1" presStyleIdx="0" presStyleCnt="3">
        <dgm:presLayoutVars>
          <dgm:chMax val="0"/>
          <dgm:bulletEnabled val="1"/>
        </dgm:presLayoutVars>
      </dgm:prSet>
      <dgm:spPr/>
    </dgm:pt>
    <dgm:pt modelId="{84BC8CBF-36B2-4604-ADBA-6B52CD92D297}" type="pres">
      <dgm:prSet presAssocID="{2D233B6C-7101-4395-A200-9F6CCBA6A4B6}" presName="spacer" presStyleCnt="0"/>
      <dgm:spPr/>
    </dgm:pt>
    <dgm:pt modelId="{2773DAF5-269C-4BD2-83FB-63C203A78128}" type="pres">
      <dgm:prSet presAssocID="{C887CB3A-8E76-44AE-80F1-1000F302182B}" presName="parentText" presStyleLbl="node1" presStyleIdx="1" presStyleCnt="3">
        <dgm:presLayoutVars>
          <dgm:chMax val="0"/>
          <dgm:bulletEnabled val="1"/>
        </dgm:presLayoutVars>
      </dgm:prSet>
      <dgm:spPr/>
    </dgm:pt>
    <dgm:pt modelId="{8E0F319E-38FD-483D-BB2F-9346FD4DC407}" type="pres">
      <dgm:prSet presAssocID="{A73157E8-4826-4837-8A3D-3388EE9CDB5F}" presName="spacer" presStyleCnt="0"/>
      <dgm:spPr/>
    </dgm:pt>
    <dgm:pt modelId="{1AD57101-623F-4A3E-A5CE-2230210F8A94}" type="pres">
      <dgm:prSet presAssocID="{0C23328A-C5F8-4938-8F77-389FD7AA7B3D}" presName="parentText" presStyleLbl="node1" presStyleIdx="2" presStyleCnt="3">
        <dgm:presLayoutVars>
          <dgm:chMax val="0"/>
          <dgm:bulletEnabled val="1"/>
        </dgm:presLayoutVars>
      </dgm:prSet>
      <dgm:spPr/>
    </dgm:pt>
  </dgm:ptLst>
  <dgm:cxnLst>
    <dgm:cxn modelId="{43591D6C-B441-4B06-9337-5813C4ED1815}" srcId="{7AB2673A-9866-4087-BA0E-2DFB3C3B0C9C}" destId="{B9880934-8330-4153-A477-712C32CF7906}" srcOrd="0" destOrd="0" parTransId="{8ABDAF63-6EAA-4873-94E2-89B7C9736FF5}" sibTransId="{2D233B6C-7101-4395-A200-9F6CCBA6A4B6}"/>
    <dgm:cxn modelId="{5963184E-3108-4A24-AF1C-D0A6B0D0F896}" srcId="{7AB2673A-9866-4087-BA0E-2DFB3C3B0C9C}" destId="{0C23328A-C5F8-4938-8F77-389FD7AA7B3D}" srcOrd="2" destOrd="0" parTransId="{9B43FB38-AB26-42FB-813B-115B5501451B}" sibTransId="{66968DE8-1346-42A8-944E-434A6D692EF9}"/>
    <dgm:cxn modelId="{F2191C70-C626-4F3F-B0C1-9F1FAB5330EA}" type="presOf" srcId="{0C23328A-C5F8-4938-8F77-389FD7AA7B3D}" destId="{1AD57101-623F-4A3E-A5CE-2230210F8A94}" srcOrd="0" destOrd="0" presId="urn:microsoft.com/office/officeart/2005/8/layout/vList2"/>
    <dgm:cxn modelId="{F402957B-AAB7-4CB8-97C3-20553320A594}" type="presOf" srcId="{C887CB3A-8E76-44AE-80F1-1000F302182B}" destId="{2773DAF5-269C-4BD2-83FB-63C203A78128}" srcOrd="0" destOrd="0" presId="urn:microsoft.com/office/officeart/2005/8/layout/vList2"/>
    <dgm:cxn modelId="{C140F9A0-D0AA-4397-81FD-C4DD25B7F4DF}" srcId="{7AB2673A-9866-4087-BA0E-2DFB3C3B0C9C}" destId="{C887CB3A-8E76-44AE-80F1-1000F302182B}" srcOrd="1" destOrd="0" parTransId="{A6B5A109-B5F9-49A0-945B-44CC649BBF5A}" sibTransId="{A73157E8-4826-4837-8A3D-3388EE9CDB5F}"/>
    <dgm:cxn modelId="{82CDF0A7-18A1-42FD-9E30-C93D3D91CFBD}" type="presOf" srcId="{7AB2673A-9866-4087-BA0E-2DFB3C3B0C9C}" destId="{32BF0DD1-6BF7-4231-93C6-A2B830414284}" srcOrd="0" destOrd="0" presId="urn:microsoft.com/office/officeart/2005/8/layout/vList2"/>
    <dgm:cxn modelId="{2AC350AC-A6C2-4B4D-86BA-AF17BFF91CAA}" type="presOf" srcId="{B9880934-8330-4153-A477-712C32CF7906}" destId="{A0FF6F2C-A5B3-4D59-ADAE-49FC8C26CA68}" srcOrd="0" destOrd="0" presId="urn:microsoft.com/office/officeart/2005/8/layout/vList2"/>
    <dgm:cxn modelId="{BD352EBD-CBFA-4976-9B9A-9BA30DD63A53}" type="presParOf" srcId="{32BF0DD1-6BF7-4231-93C6-A2B830414284}" destId="{A0FF6F2C-A5B3-4D59-ADAE-49FC8C26CA68}" srcOrd="0" destOrd="0" presId="urn:microsoft.com/office/officeart/2005/8/layout/vList2"/>
    <dgm:cxn modelId="{16189953-CBF3-4CD3-BE14-2516F1A1A08B}" type="presParOf" srcId="{32BF0DD1-6BF7-4231-93C6-A2B830414284}" destId="{84BC8CBF-36B2-4604-ADBA-6B52CD92D297}" srcOrd="1" destOrd="0" presId="urn:microsoft.com/office/officeart/2005/8/layout/vList2"/>
    <dgm:cxn modelId="{6D26F439-EFAC-4324-BC77-B161DBE00F36}" type="presParOf" srcId="{32BF0DD1-6BF7-4231-93C6-A2B830414284}" destId="{2773DAF5-269C-4BD2-83FB-63C203A78128}" srcOrd="2" destOrd="0" presId="urn:microsoft.com/office/officeart/2005/8/layout/vList2"/>
    <dgm:cxn modelId="{FBE892EC-28C2-4C0D-9DFB-4C92C6E24AD8}" type="presParOf" srcId="{32BF0DD1-6BF7-4231-93C6-A2B830414284}" destId="{8E0F319E-38FD-483D-BB2F-9346FD4DC407}" srcOrd="3" destOrd="0" presId="urn:microsoft.com/office/officeart/2005/8/layout/vList2"/>
    <dgm:cxn modelId="{5C559634-650A-4FC2-B5A3-6021B9608D18}" type="presParOf" srcId="{32BF0DD1-6BF7-4231-93C6-A2B830414284}" destId="{1AD57101-623F-4A3E-A5CE-2230210F8A9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C862EA-B780-4B82-9BCA-942A1E92846F}"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387DCBDC-B3D2-494C-A963-67086A490E8A}">
      <dgm:prSet/>
      <dgm:spPr/>
      <dgm:t>
        <a:bodyPr/>
        <a:lstStyle/>
        <a:p>
          <a:r>
            <a:rPr lang="es-ES"/>
            <a:t>DDRAM</a:t>
          </a:r>
          <a:endParaRPr lang="en-US"/>
        </a:p>
      </dgm:t>
    </dgm:pt>
    <dgm:pt modelId="{999098BE-0680-4A1F-AC41-55819CB02EEF}" type="parTrans" cxnId="{376898BA-6010-46D4-BC97-EEB319A8C491}">
      <dgm:prSet/>
      <dgm:spPr/>
      <dgm:t>
        <a:bodyPr/>
        <a:lstStyle/>
        <a:p>
          <a:endParaRPr lang="en-US"/>
        </a:p>
      </dgm:t>
    </dgm:pt>
    <dgm:pt modelId="{0CB8A08F-29F7-45C8-ABEF-B4BB4C83EF83}" type="sibTrans" cxnId="{376898BA-6010-46D4-BC97-EEB319A8C491}">
      <dgm:prSet/>
      <dgm:spPr/>
      <dgm:t>
        <a:bodyPr/>
        <a:lstStyle/>
        <a:p>
          <a:endParaRPr lang="en-US"/>
        </a:p>
      </dgm:t>
    </dgm:pt>
    <dgm:pt modelId="{822228BB-FCDC-415D-A55E-F2E8405FDE3B}">
      <dgm:prSet/>
      <dgm:spPr/>
      <dgm:t>
        <a:bodyPr/>
        <a:lstStyle/>
        <a:p>
          <a:r>
            <a:rPr lang="es-ES"/>
            <a:t>CGRAM</a:t>
          </a:r>
          <a:endParaRPr lang="en-US"/>
        </a:p>
      </dgm:t>
    </dgm:pt>
    <dgm:pt modelId="{A2562FF5-D42F-4045-B272-9B30F04C0EDB}" type="parTrans" cxnId="{B077B87D-6E12-4887-B3D4-D0FD3B5E2E5D}">
      <dgm:prSet/>
      <dgm:spPr/>
      <dgm:t>
        <a:bodyPr/>
        <a:lstStyle/>
        <a:p>
          <a:endParaRPr lang="en-US"/>
        </a:p>
      </dgm:t>
    </dgm:pt>
    <dgm:pt modelId="{AA9375FE-3E34-42E2-BC42-9543EC7E72B9}" type="sibTrans" cxnId="{B077B87D-6E12-4887-B3D4-D0FD3B5E2E5D}">
      <dgm:prSet/>
      <dgm:spPr/>
      <dgm:t>
        <a:bodyPr/>
        <a:lstStyle/>
        <a:p>
          <a:endParaRPr lang="en-US"/>
        </a:p>
      </dgm:t>
    </dgm:pt>
    <dgm:pt modelId="{5C3A0B66-FB4D-4949-8C36-27740358F6FA}">
      <dgm:prSet/>
      <dgm:spPr/>
      <dgm:t>
        <a:bodyPr/>
        <a:lstStyle/>
        <a:p>
          <a:r>
            <a:rPr lang="es-ES"/>
            <a:t>CGROM</a:t>
          </a:r>
          <a:endParaRPr lang="en-US"/>
        </a:p>
      </dgm:t>
    </dgm:pt>
    <dgm:pt modelId="{F017EE19-6322-4457-8FD4-FBC3B9662195}" type="parTrans" cxnId="{951E779F-339B-4ABD-9E17-CE94CB81807D}">
      <dgm:prSet/>
      <dgm:spPr/>
      <dgm:t>
        <a:bodyPr/>
        <a:lstStyle/>
        <a:p>
          <a:endParaRPr lang="en-US"/>
        </a:p>
      </dgm:t>
    </dgm:pt>
    <dgm:pt modelId="{D5532BD5-6CCC-470B-822C-AC3F85E8D388}" type="sibTrans" cxnId="{951E779F-339B-4ABD-9E17-CE94CB81807D}">
      <dgm:prSet/>
      <dgm:spPr/>
      <dgm:t>
        <a:bodyPr/>
        <a:lstStyle/>
        <a:p>
          <a:endParaRPr lang="en-US"/>
        </a:p>
      </dgm:t>
    </dgm:pt>
    <dgm:pt modelId="{38516E04-D200-4FD6-8C01-FC8775F00050}" type="pres">
      <dgm:prSet presAssocID="{62C862EA-B780-4B82-9BCA-942A1E92846F}" presName="hierChild1" presStyleCnt="0">
        <dgm:presLayoutVars>
          <dgm:chPref val="1"/>
          <dgm:dir/>
          <dgm:animOne val="branch"/>
          <dgm:animLvl val="lvl"/>
          <dgm:resizeHandles/>
        </dgm:presLayoutVars>
      </dgm:prSet>
      <dgm:spPr/>
    </dgm:pt>
    <dgm:pt modelId="{5D5E165A-69EA-43D2-9F08-C6AF322D6620}" type="pres">
      <dgm:prSet presAssocID="{387DCBDC-B3D2-494C-A963-67086A490E8A}" presName="hierRoot1" presStyleCnt="0"/>
      <dgm:spPr/>
    </dgm:pt>
    <dgm:pt modelId="{84404BB1-EBE6-49C6-9200-DA5454B50F59}" type="pres">
      <dgm:prSet presAssocID="{387DCBDC-B3D2-494C-A963-67086A490E8A}" presName="composite" presStyleCnt="0"/>
      <dgm:spPr/>
    </dgm:pt>
    <dgm:pt modelId="{A57C3ACA-0905-4BF8-93E0-FCFDADEFDF20}" type="pres">
      <dgm:prSet presAssocID="{387DCBDC-B3D2-494C-A963-67086A490E8A}" presName="background" presStyleLbl="node0" presStyleIdx="0" presStyleCnt="3"/>
      <dgm:spPr/>
    </dgm:pt>
    <dgm:pt modelId="{748251C7-3C88-4C61-87C6-5C11F3F20514}" type="pres">
      <dgm:prSet presAssocID="{387DCBDC-B3D2-494C-A963-67086A490E8A}" presName="text" presStyleLbl="fgAcc0" presStyleIdx="0" presStyleCnt="3">
        <dgm:presLayoutVars>
          <dgm:chPref val="3"/>
        </dgm:presLayoutVars>
      </dgm:prSet>
      <dgm:spPr/>
    </dgm:pt>
    <dgm:pt modelId="{2F96EA1F-C393-4DFF-A95B-D9C85753CD1A}" type="pres">
      <dgm:prSet presAssocID="{387DCBDC-B3D2-494C-A963-67086A490E8A}" presName="hierChild2" presStyleCnt="0"/>
      <dgm:spPr/>
    </dgm:pt>
    <dgm:pt modelId="{BD1E93DF-ADCC-4AD1-81AC-707E104AEA03}" type="pres">
      <dgm:prSet presAssocID="{822228BB-FCDC-415D-A55E-F2E8405FDE3B}" presName="hierRoot1" presStyleCnt="0"/>
      <dgm:spPr/>
    </dgm:pt>
    <dgm:pt modelId="{C49C69B3-A545-4EA0-8596-041BFBB6011E}" type="pres">
      <dgm:prSet presAssocID="{822228BB-FCDC-415D-A55E-F2E8405FDE3B}" presName="composite" presStyleCnt="0"/>
      <dgm:spPr/>
    </dgm:pt>
    <dgm:pt modelId="{22CD35BD-5984-4816-9CE9-BC27428D0DFB}" type="pres">
      <dgm:prSet presAssocID="{822228BB-FCDC-415D-A55E-F2E8405FDE3B}" presName="background" presStyleLbl="node0" presStyleIdx="1" presStyleCnt="3"/>
      <dgm:spPr/>
    </dgm:pt>
    <dgm:pt modelId="{665E48B4-5333-450E-B6B2-4BCD0D60E942}" type="pres">
      <dgm:prSet presAssocID="{822228BB-FCDC-415D-A55E-F2E8405FDE3B}" presName="text" presStyleLbl="fgAcc0" presStyleIdx="1" presStyleCnt="3">
        <dgm:presLayoutVars>
          <dgm:chPref val="3"/>
        </dgm:presLayoutVars>
      </dgm:prSet>
      <dgm:spPr/>
    </dgm:pt>
    <dgm:pt modelId="{B2D599E6-3100-4148-BEE9-AE5C0988ECDB}" type="pres">
      <dgm:prSet presAssocID="{822228BB-FCDC-415D-A55E-F2E8405FDE3B}" presName="hierChild2" presStyleCnt="0"/>
      <dgm:spPr/>
    </dgm:pt>
    <dgm:pt modelId="{B3CDC615-3048-4045-9685-36DB774C313F}" type="pres">
      <dgm:prSet presAssocID="{5C3A0B66-FB4D-4949-8C36-27740358F6FA}" presName="hierRoot1" presStyleCnt="0"/>
      <dgm:spPr/>
    </dgm:pt>
    <dgm:pt modelId="{0BF96738-9763-4442-ACCE-5CE697C40266}" type="pres">
      <dgm:prSet presAssocID="{5C3A0B66-FB4D-4949-8C36-27740358F6FA}" presName="composite" presStyleCnt="0"/>
      <dgm:spPr/>
    </dgm:pt>
    <dgm:pt modelId="{600D934B-1CD5-4BDE-A460-829E6322F2BE}" type="pres">
      <dgm:prSet presAssocID="{5C3A0B66-FB4D-4949-8C36-27740358F6FA}" presName="background" presStyleLbl="node0" presStyleIdx="2" presStyleCnt="3"/>
      <dgm:spPr/>
    </dgm:pt>
    <dgm:pt modelId="{B8E0DD7F-3E35-4DCA-A0BE-A97FA031E8EE}" type="pres">
      <dgm:prSet presAssocID="{5C3A0B66-FB4D-4949-8C36-27740358F6FA}" presName="text" presStyleLbl="fgAcc0" presStyleIdx="2" presStyleCnt="3">
        <dgm:presLayoutVars>
          <dgm:chPref val="3"/>
        </dgm:presLayoutVars>
      </dgm:prSet>
      <dgm:spPr/>
    </dgm:pt>
    <dgm:pt modelId="{7894776A-5701-43DB-83C9-5E65A8F80C02}" type="pres">
      <dgm:prSet presAssocID="{5C3A0B66-FB4D-4949-8C36-27740358F6FA}" presName="hierChild2" presStyleCnt="0"/>
      <dgm:spPr/>
    </dgm:pt>
  </dgm:ptLst>
  <dgm:cxnLst>
    <dgm:cxn modelId="{F9F2D00D-5AE0-4562-9F5A-6F09D771A239}" type="presOf" srcId="{822228BB-FCDC-415D-A55E-F2E8405FDE3B}" destId="{665E48B4-5333-450E-B6B2-4BCD0D60E942}" srcOrd="0" destOrd="0" presId="urn:microsoft.com/office/officeart/2005/8/layout/hierarchy1"/>
    <dgm:cxn modelId="{EA086024-615E-4366-877B-8E37B263F76E}" type="presOf" srcId="{387DCBDC-B3D2-494C-A963-67086A490E8A}" destId="{748251C7-3C88-4C61-87C6-5C11F3F20514}" srcOrd="0" destOrd="0" presId="urn:microsoft.com/office/officeart/2005/8/layout/hierarchy1"/>
    <dgm:cxn modelId="{8B975D45-C0E1-4F17-AFFE-1E9490774B43}" type="presOf" srcId="{5C3A0B66-FB4D-4949-8C36-27740358F6FA}" destId="{B8E0DD7F-3E35-4DCA-A0BE-A97FA031E8EE}" srcOrd="0" destOrd="0" presId="urn:microsoft.com/office/officeart/2005/8/layout/hierarchy1"/>
    <dgm:cxn modelId="{B077B87D-6E12-4887-B3D4-D0FD3B5E2E5D}" srcId="{62C862EA-B780-4B82-9BCA-942A1E92846F}" destId="{822228BB-FCDC-415D-A55E-F2E8405FDE3B}" srcOrd="1" destOrd="0" parTransId="{A2562FF5-D42F-4045-B272-9B30F04C0EDB}" sibTransId="{AA9375FE-3E34-42E2-BC42-9543EC7E72B9}"/>
    <dgm:cxn modelId="{7FAC1694-2F75-41ED-AFEE-940F93AD0D95}" type="presOf" srcId="{62C862EA-B780-4B82-9BCA-942A1E92846F}" destId="{38516E04-D200-4FD6-8C01-FC8775F00050}" srcOrd="0" destOrd="0" presId="urn:microsoft.com/office/officeart/2005/8/layout/hierarchy1"/>
    <dgm:cxn modelId="{951E779F-339B-4ABD-9E17-CE94CB81807D}" srcId="{62C862EA-B780-4B82-9BCA-942A1E92846F}" destId="{5C3A0B66-FB4D-4949-8C36-27740358F6FA}" srcOrd="2" destOrd="0" parTransId="{F017EE19-6322-4457-8FD4-FBC3B9662195}" sibTransId="{D5532BD5-6CCC-470B-822C-AC3F85E8D388}"/>
    <dgm:cxn modelId="{376898BA-6010-46D4-BC97-EEB319A8C491}" srcId="{62C862EA-B780-4B82-9BCA-942A1E92846F}" destId="{387DCBDC-B3D2-494C-A963-67086A490E8A}" srcOrd="0" destOrd="0" parTransId="{999098BE-0680-4A1F-AC41-55819CB02EEF}" sibTransId="{0CB8A08F-29F7-45C8-ABEF-B4BB4C83EF83}"/>
    <dgm:cxn modelId="{9CB93D6D-585D-473D-8ADF-7BEE629EEC34}" type="presParOf" srcId="{38516E04-D200-4FD6-8C01-FC8775F00050}" destId="{5D5E165A-69EA-43D2-9F08-C6AF322D6620}" srcOrd="0" destOrd="0" presId="urn:microsoft.com/office/officeart/2005/8/layout/hierarchy1"/>
    <dgm:cxn modelId="{ABB4D0B0-40E8-4A68-AEFC-4CF04154C83E}" type="presParOf" srcId="{5D5E165A-69EA-43D2-9F08-C6AF322D6620}" destId="{84404BB1-EBE6-49C6-9200-DA5454B50F59}" srcOrd="0" destOrd="0" presId="urn:microsoft.com/office/officeart/2005/8/layout/hierarchy1"/>
    <dgm:cxn modelId="{B36C02AF-6BE8-419A-BFB4-D01395501808}" type="presParOf" srcId="{84404BB1-EBE6-49C6-9200-DA5454B50F59}" destId="{A57C3ACA-0905-4BF8-93E0-FCFDADEFDF20}" srcOrd="0" destOrd="0" presId="urn:microsoft.com/office/officeart/2005/8/layout/hierarchy1"/>
    <dgm:cxn modelId="{D5B6F4D2-65F9-4F58-845F-0399F8F9780B}" type="presParOf" srcId="{84404BB1-EBE6-49C6-9200-DA5454B50F59}" destId="{748251C7-3C88-4C61-87C6-5C11F3F20514}" srcOrd="1" destOrd="0" presId="urn:microsoft.com/office/officeart/2005/8/layout/hierarchy1"/>
    <dgm:cxn modelId="{2D0AD4C7-87A4-45F7-BA78-4961C1A8B90A}" type="presParOf" srcId="{5D5E165A-69EA-43D2-9F08-C6AF322D6620}" destId="{2F96EA1F-C393-4DFF-A95B-D9C85753CD1A}" srcOrd="1" destOrd="0" presId="urn:microsoft.com/office/officeart/2005/8/layout/hierarchy1"/>
    <dgm:cxn modelId="{8CAE267B-3F5E-4827-9656-3A6F081F76A7}" type="presParOf" srcId="{38516E04-D200-4FD6-8C01-FC8775F00050}" destId="{BD1E93DF-ADCC-4AD1-81AC-707E104AEA03}" srcOrd="1" destOrd="0" presId="urn:microsoft.com/office/officeart/2005/8/layout/hierarchy1"/>
    <dgm:cxn modelId="{F11B0596-A6D6-4D49-939C-3CA387A0472D}" type="presParOf" srcId="{BD1E93DF-ADCC-4AD1-81AC-707E104AEA03}" destId="{C49C69B3-A545-4EA0-8596-041BFBB6011E}" srcOrd="0" destOrd="0" presId="urn:microsoft.com/office/officeart/2005/8/layout/hierarchy1"/>
    <dgm:cxn modelId="{A5D582A7-1D84-4B0C-9D60-9F87D5C2C2F3}" type="presParOf" srcId="{C49C69B3-A545-4EA0-8596-041BFBB6011E}" destId="{22CD35BD-5984-4816-9CE9-BC27428D0DFB}" srcOrd="0" destOrd="0" presId="urn:microsoft.com/office/officeart/2005/8/layout/hierarchy1"/>
    <dgm:cxn modelId="{2777BA79-3C03-4C66-86F9-80E4190D12AF}" type="presParOf" srcId="{C49C69B3-A545-4EA0-8596-041BFBB6011E}" destId="{665E48B4-5333-450E-B6B2-4BCD0D60E942}" srcOrd="1" destOrd="0" presId="urn:microsoft.com/office/officeart/2005/8/layout/hierarchy1"/>
    <dgm:cxn modelId="{3673C6F2-917B-455A-9F3E-652FDE2F23CB}" type="presParOf" srcId="{BD1E93DF-ADCC-4AD1-81AC-707E104AEA03}" destId="{B2D599E6-3100-4148-BEE9-AE5C0988ECDB}" srcOrd="1" destOrd="0" presId="urn:microsoft.com/office/officeart/2005/8/layout/hierarchy1"/>
    <dgm:cxn modelId="{A92C1317-1DBB-41FC-80BA-0E42CD3BC639}" type="presParOf" srcId="{38516E04-D200-4FD6-8C01-FC8775F00050}" destId="{B3CDC615-3048-4045-9685-36DB774C313F}" srcOrd="2" destOrd="0" presId="urn:microsoft.com/office/officeart/2005/8/layout/hierarchy1"/>
    <dgm:cxn modelId="{10EA6D19-B876-4083-8CE1-4C1DEEEA3E97}" type="presParOf" srcId="{B3CDC615-3048-4045-9685-36DB774C313F}" destId="{0BF96738-9763-4442-ACCE-5CE697C40266}" srcOrd="0" destOrd="0" presId="urn:microsoft.com/office/officeart/2005/8/layout/hierarchy1"/>
    <dgm:cxn modelId="{512A1A7C-D303-43C2-9E52-3B93BB65B499}" type="presParOf" srcId="{0BF96738-9763-4442-ACCE-5CE697C40266}" destId="{600D934B-1CD5-4BDE-A460-829E6322F2BE}" srcOrd="0" destOrd="0" presId="urn:microsoft.com/office/officeart/2005/8/layout/hierarchy1"/>
    <dgm:cxn modelId="{B2787856-4A1E-458F-8B92-320EA27F02A8}" type="presParOf" srcId="{0BF96738-9763-4442-ACCE-5CE697C40266}" destId="{B8E0DD7F-3E35-4DCA-A0BE-A97FA031E8EE}" srcOrd="1" destOrd="0" presId="urn:microsoft.com/office/officeart/2005/8/layout/hierarchy1"/>
    <dgm:cxn modelId="{75923386-1EBF-4DB7-9B73-36C9343A51B7}" type="presParOf" srcId="{B3CDC615-3048-4045-9685-36DB774C313F}" destId="{7894776A-5701-43DB-83C9-5E65A8F80C0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D121DA-ED15-44C2-A73D-63C03815AB1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08D9C74-D2E5-43DA-A4A6-C0B941EA7D89}">
      <dgm:prSet/>
      <dgm:spPr/>
      <dgm:t>
        <a:bodyPr/>
        <a:lstStyle/>
        <a:p>
          <a:r>
            <a:rPr lang="es-ES"/>
            <a:t>Todos los datos transmitidos a un visualizador LCD por los pines D0 a D7 serán interpretados como comandos o dato, lo que depende del estado lógico RS:</a:t>
          </a:r>
          <a:endParaRPr lang="en-US"/>
        </a:p>
      </dgm:t>
    </dgm:pt>
    <dgm:pt modelId="{7D4D7563-41BD-4C8F-9F30-EA1E5B694669}" type="parTrans" cxnId="{774E245E-A5C3-470F-97F1-79756EF61DE9}">
      <dgm:prSet/>
      <dgm:spPr/>
      <dgm:t>
        <a:bodyPr/>
        <a:lstStyle/>
        <a:p>
          <a:endParaRPr lang="en-US"/>
        </a:p>
      </dgm:t>
    </dgm:pt>
    <dgm:pt modelId="{BA430025-455C-4AA1-91CD-507FFEAE2A16}" type="sibTrans" cxnId="{774E245E-A5C3-470F-97F1-79756EF61DE9}">
      <dgm:prSet/>
      <dgm:spPr/>
      <dgm:t>
        <a:bodyPr/>
        <a:lstStyle/>
        <a:p>
          <a:endParaRPr lang="en-US"/>
        </a:p>
      </dgm:t>
    </dgm:pt>
    <dgm:pt modelId="{19EABC81-D8E3-411B-9DF7-30F458B24505}">
      <dgm:prSet/>
      <dgm:spPr/>
      <dgm:t>
        <a:bodyPr/>
        <a:lstStyle/>
        <a:p>
          <a:r>
            <a:rPr lang="es-ES"/>
            <a:t>RS: 1 </a:t>
          </a:r>
          <a:r>
            <a:rPr lang="es-ES">
              <a:sym typeface="Wingdings" panose="05000000000000000000" pitchFamily="2" charset="2"/>
            </a:rPr>
            <a:t></a:t>
          </a:r>
          <a:r>
            <a:rPr lang="es-ES"/>
            <a:t> DATO</a:t>
          </a:r>
          <a:endParaRPr lang="en-US"/>
        </a:p>
      </dgm:t>
    </dgm:pt>
    <dgm:pt modelId="{73625E0A-B98E-439B-88F2-7D8E3B034105}" type="parTrans" cxnId="{6F8F001A-A4F6-4EC3-80D8-05B5FF9C0AF1}">
      <dgm:prSet/>
      <dgm:spPr/>
      <dgm:t>
        <a:bodyPr/>
        <a:lstStyle/>
        <a:p>
          <a:endParaRPr lang="en-US"/>
        </a:p>
      </dgm:t>
    </dgm:pt>
    <dgm:pt modelId="{3EFD3C5F-40A0-49D2-9BD8-BBBA5135F49A}" type="sibTrans" cxnId="{6F8F001A-A4F6-4EC3-80D8-05B5FF9C0AF1}">
      <dgm:prSet/>
      <dgm:spPr/>
      <dgm:t>
        <a:bodyPr/>
        <a:lstStyle/>
        <a:p>
          <a:endParaRPr lang="en-US"/>
        </a:p>
      </dgm:t>
    </dgm:pt>
    <dgm:pt modelId="{5D6D24AF-FDEC-41B1-91C3-2A1F86337B6E}">
      <dgm:prSet/>
      <dgm:spPr/>
      <dgm:t>
        <a:bodyPr/>
        <a:lstStyle/>
        <a:p>
          <a:r>
            <a:rPr lang="es-ES"/>
            <a:t>RS: 0 </a:t>
          </a:r>
          <a:r>
            <a:rPr lang="es-ES">
              <a:sym typeface="Wingdings" panose="05000000000000000000" pitchFamily="2" charset="2"/>
            </a:rPr>
            <a:t></a:t>
          </a:r>
          <a:r>
            <a:rPr lang="es-ES"/>
            <a:t> COMANDO</a:t>
          </a:r>
          <a:endParaRPr lang="en-US"/>
        </a:p>
      </dgm:t>
    </dgm:pt>
    <dgm:pt modelId="{9DD2B365-0C50-421A-A273-3955587CCD3A}" type="parTrans" cxnId="{3AA98C24-678A-4093-AC7D-0FCC4A165B05}">
      <dgm:prSet/>
      <dgm:spPr/>
      <dgm:t>
        <a:bodyPr/>
        <a:lstStyle/>
        <a:p>
          <a:endParaRPr lang="en-US"/>
        </a:p>
      </dgm:t>
    </dgm:pt>
    <dgm:pt modelId="{8575C4E7-2E1B-48BD-A45A-8C749CC1B77E}" type="sibTrans" cxnId="{3AA98C24-678A-4093-AC7D-0FCC4A165B05}">
      <dgm:prSet/>
      <dgm:spPr/>
      <dgm:t>
        <a:bodyPr/>
        <a:lstStyle/>
        <a:p>
          <a:endParaRPr lang="en-US"/>
        </a:p>
      </dgm:t>
    </dgm:pt>
    <dgm:pt modelId="{C576142A-E0FF-4A7D-8878-349AF1101A01}" type="pres">
      <dgm:prSet presAssocID="{4ED121DA-ED15-44C2-A73D-63C03815AB1B}" presName="linear" presStyleCnt="0">
        <dgm:presLayoutVars>
          <dgm:animLvl val="lvl"/>
          <dgm:resizeHandles val="exact"/>
        </dgm:presLayoutVars>
      </dgm:prSet>
      <dgm:spPr/>
    </dgm:pt>
    <dgm:pt modelId="{72C0199A-5140-4FEC-930F-0EF065838D2E}" type="pres">
      <dgm:prSet presAssocID="{808D9C74-D2E5-43DA-A4A6-C0B941EA7D89}" presName="parentText" presStyleLbl="node1" presStyleIdx="0" presStyleCnt="3">
        <dgm:presLayoutVars>
          <dgm:chMax val="0"/>
          <dgm:bulletEnabled val="1"/>
        </dgm:presLayoutVars>
      </dgm:prSet>
      <dgm:spPr/>
    </dgm:pt>
    <dgm:pt modelId="{BD1D9C16-2C38-4952-9C0F-684CBE3296F8}" type="pres">
      <dgm:prSet presAssocID="{BA430025-455C-4AA1-91CD-507FFEAE2A16}" presName="spacer" presStyleCnt="0"/>
      <dgm:spPr/>
    </dgm:pt>
    <dgm:pt modelId="{2FAD6D7C-C6FB-4F8B-8D04-9DA74D8AF995}" type="pres">
      <dgm:prSet presAssocID="{19EABC81-D8E3-411B-9DF7-30F458B24505}" presName="parentText" presStyleLbl="node1" presStyleIdx="1" presStyleCnt="3">
        <dgm:presLayoutVars>
          <dgm:chMax val="0"/>
          <dgm:bulletEnabled val="1"/>
        </dgm:presLayoutVars>
      </dgm:prSet>
      <dgm:spPr/>
    </dgm:pt>
    <dgm:pt modelId="{EDE49C3C-F40D-41AC-AB58-1B667949F168}" type="pres">
      <dgm:prSet presAssocID="{3EFD3C5F-40A0-49D2-9BD8-BBBA5135F49A}" presName="spacer" presStyleCnt="0"/>
      <dgm:spPr/>
    </dgm:pt>
    <dgm:pt modelId="{20076B3E-74D6-44DF-9C55-77EEC96B45E8}" type="pres">
      <dgm:prSet presAssocID="{5D6D24AF-FDEC-41B1-91C3-2A1F86337B6E}" presName="parentText" presStyleLbl="node1" presStyleIdx="2" presStyleCnt="3">
        <dgm:presLayoutVars>
          <dgm:chMax val="0"/>
          <dgm:bulletEnabled val="1"/>
        </dgm:presLayoutVars>
      </dgm:prSet>
      <dgm:spPr/>
    </dgm:pt>
  </dgm:ptLst>
  <dgm:cxnLst>
    <dgm:cxn modelId="{6F8F001A-A4F6-4EC3-80D8-05B5FF9C0AF1}" srcId="{4ED121DA-ED15-44C2-A73D-63C03815AB1B}" destId="{19EABC81-D8E3-411B-9DF7-30F458B24505}" srcOrd="1" destOrd="0" parTransId="{73625E0A-B98E-439B-88F2-7D8E3B034105}" sibTransId="{3EFD3C5F-40A0-49D2-9BD8-BBBA5135F49A}"/>
    <dgm:cxn modelId="{3AA98C24-678A-4093-AC7D-0FCC4A165B05}" srcId="{4ED121DA-ED15-44C2-A73D-63C03815AB1B}" destId="{5D6D24AF-FDEC-41B1-91C3-2A1F86337B6E}" srcOrd="2" destOrd="0" parTransId="{9DD2B365-0C50-421A-A273-3955587CCD3A}" sibTransId="{8575C4E7-2E1B-48BD-A45A-8C749CC1B77E}"/>
    <dgm:cxn modelId="{01637D38-D748-4AE3-AFEA-C57870CC884C}" type="presOf" srcId="{5D6D24AF-FDEC-41B1-91C3-2A1F86337B6E}" destId="{20076B3E-74D6-44DF-9C55-77EEC96B45E8}" srcOrd="0" destOrd="0" presId="urn:microsoft.com/office/officeart/2005/8/layout/vList2"/>
    <dgm:cxn modelId="{774E245E-A5C3-470F-97F1-79756EF61DE9}" srcId="{4ED121DA-ED15-44C2-A73D-63C03815AB1B}" destId="{808D9C74-D2E5-43DA-A4A6-C0B941EA7D89}" srcOrd="0" destOrd="0" parTransId="{7D4D7563-41BD-4C8F-9F30-EA1E5B694669}" sibTransId="{BA430025-455C-4AA1-91CD-507FFEAE2A16}"/>
    <dgm:cxn modelId="{285A51B0-A26F-4F13-BBB8-C02DF0E7FBB1}" type="presOf" srcId="{19EABC81-D8E3-411B-9DF7-30F458B24505}" destId="{2FAD6D7C-C6FB-4F8B-8D04-9DA74D8AF995}" srcOrd="0" destOrd="0" presId="urn:microsoft.com/office/officeart/2005/8/layout/vList2"/>
    <dgm:cxn modelId="{E74DBCB1-1DC9-4645-B3A8-B1E6D7F66470}" type="presOf" srcId="{4ED121DA-ED15-44C2-A73D-63C03815AB1B}" destId="{C576142A-E0FF-4A7D-8878-349AF1101A01}" srcOrd="0" destOrd="0" presId="urn:microsoft.com/office/officeart/2005/8/layout/vList2"/>
    <dgm:cxn modelId="{1A82E8B1-74EB-467E-B27D-23C3C9529984}" type="presOf" srcId="{808D9C74-D2E5-43DA-A4A6-C0B941EA7D89}" destId="{72C0199A-5140-4FEC-930F-0EF065838D2E}" srcOrd="0" destOrd="0" presId="urn:microsoft.com/office/officeart/2005/8/layout/vList2"/>
    <dgm:cxn modelId="{389CBB8C-940D-4FCB-809D-2B63BF463AD2}" type="presParOf" srcId="{C576142A-E0FF-4A7D-8878-349AF1101A01}" destId="{72C0199A-5140-4FEC-930F-0EF065838D2E}" srcOrd="0" destOrd="0" presId="urn:microsoft.com/office/officeart/2005/8/layout/vList2"/>
    <dgm:cxn modelId="{1D59F6AD-82DC-473F-B481-10E31065E4A0}" type="presParOf" srcId="{C576142A-E0FF-4A7D-8878-349AF1101A01}" destId="{BD1D9C16-2C38-4952-9C0F-684CBE3296F8}" srcOrd="1" destOrd="0" presId="urn:microsoft.com/office/officeart/2005/8/layout/vList2"/>
    <dgm:cxn modelId="{CF6D9C23-95D9-4C1A-90EC-35055DF7ECBF}" type="presParOf" srcId="{C576142A-E0FF-4A7D-8878-349AF1101A01}" destId="{2FAD6D7C-C6FB-4F8B-8D04-9DA74D8AF995}" srcOrd="2" destOrd="0" presId="urn:microsoft.com/office/officeart/2005/8/layout/vList2"/>
    <dgm:cxn modelId="{AAEC924C-5DE8-4470-83DB-14950996D312}" type="presParOf" srcId="{C576142A-E0FF-4A7D-8878-349AF1101A01}" destId="{EDE49C3C-F40D-41AC-AB58-1B667949F168}" srcOrd="3" destOrd="0" presId="urn:microsoft.com/office/officeart/2005/8/layout/vList2"/>
    <dgm:cxn modelId="{B16D7474-1612-4373-8629-DEAC388E67C0}" type="presParOf" srcId="{C576142A-E0FF-4A7D-8878-349AF1101A01}" destId="{20076B3E-74D6-44DF-9C55-77EEC96B45E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CE6ED3-A1B0-47DE-A573-9391F9291491}"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3EACD618-16CF-4DF4-BF63-CDAFEC4057DE}">
      <dgm:prSet/>
      <dgm:spPr/>
      <dgm:t>
        <a:bodyPr/>
        <a:lstStyle/>
        <a:p>
          <a:r>
            <a:rPr lang="es-ES"/>
            <a:t>MODO 8 BITS</a:t>
          </a:r>
          <a:endParaRPr lang="en-US"/>
        </a:p>
      </dgm:t>
    </dgm:pt>
    <dgm:pt modelId="{54C33DB6-D463-4C52-B79F-76F93D6DCB9D}" type="parTrans" cxnId="{68941B82-F4FE-4B36-9EBC-CEC950BD3BBC}">
      <dgm:prSet/>
      <dgm:spPr/>
      <dgm:t>
        <a:bodyPr/>
        <a:lstStyle/>
        <a:p>
          <a:endParaRPr lang="en-US"/>
        </a:p>
      </dgm:t>
    </dgm:pt>
    <dgm:pt modelId="{CE643C15-A12A-463D-9E2A-3D1FF4008B17}" type="sibTrans" cxnId="{68941B82-F4FE-4B36-9EBC-CEC950BD3BBC}">
      <dgm:prSet/>
      <dgm:spPr/>
      <dgm:t>
        <a:bodyPr/>
        <a:lstStyle/>
        <a:p>
          <a:endParaRPr lang="en-US"/>
        </a:p>
      </dgm:t>
    </dgm:pt>
    <dgm:pt modelId="{AAED5674-7D3B-4C95-B258-4E732E9546C8}">
      <dgm:prSet/>
      <dgm:spPr/>
      <dgm:t>
        <a:bodyPr/>
        <a:lstStyle/>
        <a:p>
          <a:r>
            <a:rPr lang="es-ES"/>
            <a:t>MODOS 4 BITS</a:t>
          </a:r>
          <a:endParaRPr lang="en-US"/>
        </a:p>
      </dgm:t>
    </dgm:pt>
    <dgm:pt modelId="{79A358E5-FD9D-4DD8-924D-BB7E11E59360}" type="parTrans" cxnId="{DCE6EEEF-8746-4CEC-A7FA-F86973385447}">
      <dgm:prSet/>
      <dgm:spPr/>
      <dgm:t>
        <a:bodyPr/>
        <a:lstStyle/>
        <a:p>
          <a:endParaRPr lang="en-US"/>
        </a:p>
      </dgm:t>
    </dgm:pt>
    <dgm:pt modelId="{862936B4-0E09-40AE-9B95-EE23509E424F}" type="sibTrans" cxnId="{DCE6EEEF-8746-4CEC-A7FA-F86973385447}">
      <dgm:prSet/>
      <dgm:spPr/>
      <dgm:t>
        <a:bodyPr/>
        <a:lstStyle/>
        <a:p>
          <a:endParaRPr lang="en-US"/>
        </a:p>
      </dgm:t>
    </dgm:pt>
    <dgm:pt modelId="{1AFFDE26-00D3-44E0-9450-41987762E557}">
      <dgm:prSet/>
      <dgm:spPr/>
      <dgm:t>
        <a:bodyPr/>
        <a:lstStyle/>
        <a:p>
          <a:r>
            <a:rPr lang="es-ES"/>
            <a:t>MODO 1 LINEA</a:t>
          </a:r>
          <a:endParaRPr lang="en-US"/>
        </a:p>
      </dgm:t>
    </dgm:pt>
    <dgm:pt modelId="{16D68D8B-7E71-4C3C-830C-DA751E34AFD6}" type="parTrans" cxnId="{EFC7EA87-1C24-42DE-B7CE-E18D47CF0431}">
      <dgm:prSet/>
      <dgm:spPr/>
      <dgm:t>
        <a:bodyPr/>
        <a:lstStyle/>
        <a:p>
          <a:endParaRPr lang="en-US"/>
        </a:p>
      </dgm:t>
    </dgm:pt>
    <dgm:pt modelId="{5C74BB02-E017-47A5-940F-18EE745AB0DA}" type="sibTrans" cxnId="{EFC7EA87-1C24-42DE-B7CE-E18D47CF0431}">
      <dgm:prSet/>
      <dgm:spPr/>
      <dgm:t>
        <a:bodyPr/>
        <a:lstStyle/>
        <a:p>
          <a:endParaRPr lang="en-US"/>
        </a:p>
      </dgm:t>
    </dgm:pt>
    <dgm:pt modelId="{F02F1697-48D6-4D30-AA8B-06AA01136FF4}">
      <dgm:prSet/>
      <dgm:spPr/>
      <dgm:t>
        <a:bodyPr/>
        <a:lstStyle/>
        <a:p>
          <a:r>
            <a:rPr lang="es-ES"/>
            <a:t>MODO 2 LINEAS</a:t>
          </a:r>
          <a:endParaRPr lang="en-US"/>
        </a:p>
      </dgm:t>
    </dgm:pt>
    <dgm:pt modelId="{816C9689-91FF-40EE-8416-BA33B04815CC}" type="parTrans" cxnId="{ECB62898-E5C2-4176-89CD-0972DC44CEDE}">
      <dgm:prSet/>
      <dgm:spPr/>
      <dgm:t>
        <a:bodyPr/>
        <a:lstStyle/>
        <a:p>
          <a:endParaRPr lang="en-US"/>
        </a:p>
      </dgm:t>
    </dgm:pt>
    <dgm:pt modelId="{C1DC420E-14F7-4622-B534-D73FFC232AFF}" type="sibTrans" cxnId="{ECB62898-E5C2-4176-89CD-0972DC44CEDE}">
      <dgm:prSet/>
      <dgm:spPr/>
      <dgm:t>
        <a:bodyPr/>
        <a:lstStyle/>
        <a:p>
          <a:endParaRPr lang="en-US"/>
        </a:p>
      </dgm:t>
    </dgm:pt>
    <dgm:pt modelId="{957CEFDB-C7A8-4D3D-BF14-C5FEA9F613D7}" type="pres">
      <dgm:prSet presAssocID="{83CE6ED3-A1B0-47DE-A573-9391F9291491}" presName="Name0" presStyleCnt="0">
        <dgm:presLayoutVars>
          <dgm:dir/>
          <dgm:animLvl val="lvl"/>
          <dgm:resizeHandles val="exact"/>
        </dgm:presLayoutVars>
      </dgm:prSet>
      <dgm:spPr/>
    </dgm:pt>
    <dgm:pt modelId="{24FD89C9-12F1-4377-89CE-751F845386C1}" type="pres">
      <dgm:prSet presAssocID="{3EACD618-16CF-4DF4-BF63-CDAFEC4057DE}" presName="linNode" presStyleCnt="0"/>
      <dgm:spPr/>
    </dgm:pt>
    <dgm:pt modelId="{4A630B39-8FB5-4D19-8DCE-CBBBC65DFCDA}" type="pres">
      <dgm:prSet presAssocID="{3EACD618-16CF-4DF4-BF63-CDAFEC4057DE}" presName="parentText" presStyleLbl="node1" presStyleIdx="0" presStyleCnt="4">
        <dgm:presLayoutVars>
          <dgm:chMax val="1"/>
          <dgm:bulletEnabled val="1"/>
        </dgm:presLayoutVars>
      </dgm:prSet>
      <dgm:spPr/>
    </dgm:pt>
    <dgm:pt modelId="{EF378ED6-E6A6-48B9-AF4F-FDC6102AAFD3}" type="pres">
      <dgm:prSet presAssocID="{CE643C15-A12A-463D-9E2A-3D1FF4008B17}" presName="sp" presStyleCnt="0"/>
      <dgm:spPr/>
    </dgm:pt>
    <dgm:pt modelId="{B17360F1-3F4C-408D-A481-44EA108DDF33}" type="pres">
      <dgm:prSet presAssocID="{AAED5674-7D3B-4C95-B258-4E732E9546C8}" presName="linNode" presStyleCnt="0"/>
      <dgm:spPr/>
    </dgm:pt>
    <dgm:pt modelId="{19A1C5D7-742A-4134-B31A-8E2FA07FE266}" type="pres">
      <dgm:prSet presAssocID="{AAED5674-7D3B-4C95-B258-4E732E9546C8}" presName="parentText" presStyleLbl="node1" presStyleIdx="1" presStyleCnt="4">
        <dgm:presLayoutVars>
          <dgm:chMax val="1"/>
          <dgm:bulletEnabled val="1"/>
        </dgm:presLayoutVars>
      </dgm:prSet>
      <dgm:spPr/>
    </dgm:pt>
    <dgm:pt modelId="{A6813A3E-D3C1-4CE1-A285-3B8CDBA7DB41}" type="pres">
      <dgm:prSet presAssocID="{862936B4-0E09-40AE-9B95-EE23509E424F}" presName="sp" presStyleCnt="0"/>
      <dgm:spPr/>
    </dgm:pt>
    <dgm:pt modelId="{D8BF4115-BB46-42D6-AA95-AB518B16BD56}" type="pres">
      <dgm:prSet presAssocID="{1AFFDE26-00D3-44E0-9450-41987762E557}" presName="linNode" presStyleCnt="0"/>
      <dgm:spPr/>
    </dgm:pt>
    <dgm:pt modelId="{DE88B172-3797-455C-8D76-08B4F78769F4}" type="pres">
      <dgm:prSet presAssocID="{1AFFDE26-00D3-44E0-9450-41987762E557}" presName="parentText" presStyleLbl="node1" presStyleIdx="2" presStyleCnt="4">
        <dgm:presLayoutVars>
          <dgm:chMax val="1"/>
          <dgm:bulletEnabled val="1"/>
        </dgm:presLayoutVars>
      </dgm:prSet>
      <dgm:spPr/>
    </dgm:pt>
    <dgm:pt modelId="{BFA29546-153F-4C9C-A7BF-7C4EC841010E}" type="pres">
      <dgm:prSet presAssocID="{5C74BB02-E017-47A5-940F-18EE745AB0DA}" presName="sp" presStyleCnt="0"/>
      <dgm:spPr/>
    </dgm:pt>
    <dgm:pt modelId="{B7E64520-E0A9-4024-96A5-3999C486FB8F}" type="pres">
      <dgm:prSet presAssocID="{F02F1697-48D6-4D30-AA8B-06AA01136FF4}" presName="linNode" presStyleCnt="0"/>
      <dgm:spPr/>
    </dgm:pt>
    <dgm:pt modelId="{49419681-9194-4B08-80FF-C98FF9CCBFAD}" type="pres">
      <dgm:prSet presAssocID="{F02F1697-48D6-4D30-AA8B-06AA01136FF4}" presName="parentText" presStyleLbl="node1" presStyleIdx="3" presStyleCnt="4">
        <dgm:presLayoutVars>
          <dgm:chMax val="1"/>
          <dgm:bulletEnabled val="1"/>
        </dgm:presLayoutVars>
      </dgm:prSet>
      <dgm:spPr/>
    </dgm:pt>
  </dgm:ptLst>
  <dgm:cxnLst>
    <dgm:cxn modelId="{29269626-46D6-4DF5-B1B7-CB42258BA264}" type="presOf" srcId="{F02F1697-48D6-4D30-AA8B-06AA01136FF4}" destId="{49419681-9194-4B08-80FF-C98FF9CCBFAD}" srcOrd="0" destOrd="0" presId="urn:microsoft.com/office/officeart/2005/8/layout/vList5"/>
    <dgm:cxn modelId="{9F287A2E-20E2-44C4-BC23-762A086AC1B0}" type="presOf" srcId="{83CE6ED3-A1B0-47DE-A573-9391F9291491}" destId="{957CEFDB-C7A8-4D3D-BF14-C5FEA9F613D7}" srcOrd="0" destOrd="0" presId="urn:microsoft.com/office/officeart/2005/8/layout/vList5"/>
    <dgm:cxn modelId="{55CA025A-BA03-40DE-9BDE-FFEB60EF9E81}" type="presOf" srcId="{1AFFDE26-00D3-44E0-9450-41987762E557}" destId="{DE88B172-3797-455C-8D76-08B4F78769F4}" srcOrd="0" destOrd="0" presId="urn:microsoft.com/office/officeart/2005/8/layout/vList5"/>
    <dgm:cxn modelId="{68941B82-F4FE-4B36-9EBC-CEC950BD3BBC}" srcId="{83CE6ED3-A1B0-47DE-A573-9391F9291491}" destId="{3EACD618-16CF-4DF4-BF63-CDAFEC4057DE}" srcOrd="0" destOrd="0" parTransId="{54C33DB6-D463-4C52-B79F-76F93D6DCB9D}" sibTransId="{CE643C15-A12A-463D-9E2A-3D1FF4008B17}"/>
    <dgm:cxn modelId="{EFC7EA87-1C24-42DE-B7CE-E18D47CF0431}" srcId="{83CE6ED3-A1B0-47DE-A573-9391F9291491}" destId="{1AFFDE26-00D3-44E0-9450-41987762E557}" srcOrd="2" destOrd="0" parTransId="{16D68D8B-7E71-4C3C-830C-DA751E34AFD6}" sibTransId="{5C74BB02-E017-47A5-940F-18EE745AB0DA}"/>
    <dgm:cxn modelId="{43CE0394-67E9-4F79-9A82-2A7BBD217CCF}" type="presOf" srcId="{AAED5674-7D3B-4C95-B258-4E732E9546C8}" destId="{19A1C5D7-742A-4134-B31A-8E2FA07FE266}" srcOrd="0" destOrd="0" presId="urn:microsoft.com/office/officeart/2005/8/layout/vList5"/>
    <dgm:cxn modelId="{ECB62898-E5C2-4176-89CD-0972DC44CEDE}" srcId="{83CE6ED3-A1B0-47DE-A573-9391F9291491}" destId="{F02F1697-48D6-4D30-AA8B-06AA01136FF4}" srcOrd="3" destOrd="0" parTransId="{816C9689-91FF-40EE-8416-BA33B04815CC}" sibTransId="{C1DC420E-14F7-4622-B534-D73FFC232AFF}"/>
    <dgm:cxn modelId="{36A1F4E7-51B8-4225-AD3B-663C40BD7473}" type="presOf" srcId="{3EACD618-16CF-4DF4-BF63-CDAFEC4057DE}" destId="{4A630B39-8FB5-4D19-8DCE-CBBBC65DFCDA}" srcOrd="0" destOrd="0" presId="urn:microsoft.com/office/officeart/2005/8/layout/vList5"/>
    <dgm:cxn modelId="{DCE6EEEF-8746-4CEC-A7FA-F86973385447}" srcId="{83CE6ED3-A1B0-47DE-A573-9391F9291491}" destId="{AAED5674-7D3B-4C95-B258-4E732E9546C8}" srcOrd="1" destOrd="0" parTransId="{79A358E5-FD9D-4DD8-924D-BB7E11E59360}" sibTransId="{862936B4-0E09-40AE-9B95-EE23509E424F}"/>
    <dgm:cxn modelId="{93BEC90B-2F4C-4E62-BBB1-79F6AE899E4C}" type="presParOf" srcId="{957CEFDB-C7A8-4D3D-BF14-C5FEA9F613D7}" destId="{24FD89C9-12F1-4377-89CE-751F845386C1}" srcOrd="0" destOrd="0" presId="urn:microsoft.com/office/officeart/2005/8/layout/vList5"/>
    <dgm:cxn modelId="{09F32F8A-7532-428F-9D75-F80FCF39D9ED}" type="presParOf" srcId="{24FD89C9-12F1-4377-89CE-751F845386C1}" destId="{4A630B39-8FB5-4D19-8DCE-CBBBC65DFCDA}" srcOrd="0" destOrd="0" presId="urn:microsoft.com/office/officeart/2005/8/layout/vList5"/>
    <dgm:cxn modelId="{8E9A86BA-1A2A-40A6-ACC5-0C929484EAA2}" type="presParOf" srcId="{957CEFDB-C7A8-4D3D-BF14-C5FEA9F613D7}" destId="{EF378ED6-E6A6-48B9-AF4F-FDC6102AAFD3}" srcOrd="1" destOrd="0" presId="urn:microsoft.com/office/officeart/2005/8/layout/vList5"/>
    <dgm:cxn modelId="{FAEE7D63-845A-4231-BA1E-D0CFF112A1BA}" type="presParOf" srcId="{957CEFDB-C7A8-4D3D-BF14-C5FEA9F613D7}" destId="{B17360F1-3F4C-408D-A481-44EA108DDF33}" srcOrd="2" destOrd="0" presId="urn:microsoft.com/office/officeart/2005/8/layout/vList5"/>
    <dgm:cxn modelId="{A576DDE2-CBCA-4160-AF23-5B67E9555AB1}" type="presParOf" srcId="{B17360F1-3F4C-408D-A481-44EA108DDF33}" destId="{19A1C5D7-742A-4134-B31A-8E2FA07FE266}" srcOrd="0" destOrd="0" presId="urn:microsoft.com/office/officeart/2005/8/layout/vList5"/>
    <dgm:cxn modelId="{9C7834EA-C264-436C-A496-A8A52CCC85F5}" type="presParOf" srcId="{957CEFDB-C7A8-4D3D-BF14-C5FEA9F613D7}" destId="{A6813A3E-D3C1-4CE1-A285-3B8CDBA7DB41}" srcOrd="3" destOrd="0" presId="urn:microsoft.com/office/officeart/2005/8/layout/vList5"/>
    <dgm:cxn modelId="{024C8132-58D1-423B-A3B9-C91322A1CDD9}" type="presParOf" srcId="{957CEFDB-C7A8-4D3D-BF14-C5FEA9F613D7}" destId="{D8BF4115-BB46-42D6-AA95-AB518B16BD56}" srcOrd="4" destOrd="0" presId="urn:microsoft.com/office/officeart/2005/8/layout/vList5"/>
    <dgm:cxn modelId="{1BA941E9-9037-4385-976E-11E469BD3725}" type="presParOf" srcId="{D8BF4115-BB46-42D6-AA95-AB518B16BD56}" destId="{DE88B172-3797-455C-8D76-08B4F78769F4}" srcOrd="0" destOrd="0" presId="urn:microsoft.com/office/officeart/2005/8/layout/vList5"/>
    <dgm:cxn modelId="{05179021-99D7-4600-B5A2-BC28B5DE4AD6}" type="presParOf" srcId="{957CEFDB-C7A8-4D3D-BF14-C5FEA9F613D7}" destId="{BFA29546-153F-4C9C-A7BF-7C4EC841010E}" srcOrd="5" destOrd="0" presId="urn:microsoft.com/office/officeart/2005/8/layout/vList5"/>
    <dgm:cxn modelId="{AC642270-0217-4D30-BA81-E923BAA5625F}" type="presParOf" srcId="{957CEFDB-C7A8-4D3D-BF14-C5FEA9F613D7}" destId="{B7E64520-E0A9-4024-96A5-3999C486FB8F}" srcOrd="6" destOrd="0" presId="urn:microsoft.com/office/officeart/2005/8/layout/vList5"/>
    <dgm:cxn modelId="{758ECAFC-ACFE-4908-AA41-C08450A3D183}" type="presParOf" srcId="{B7E64520-E0A9-4024-96A5-3999C486FB8F}" destId="{49419681-9194-4B08-80FF-C98FF9CCBFA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23B77-A2BB-4810-9310-C4E4C53FD532}">
      <dsp:nvSpPr>
        <dsp:cNvPr id="0" name=""/>
        <dsp:cNvSpPr/>
      </dsp:nvSpPr>
      <dsp:spPr>
        <a:xfrm>
          <a:off x="0" y="820218"/>
          <a:ext cx="3414946" cy="20489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kern="1200"/>
            <a:t>Conversor de aproximaciones sucesivas (SAR)</a:t>
          </a:r>
          <a:endParaRPr lang="en-US" sz="3800" kern="1200"/>
        </a:p>
      </dsp:txBody>
      <dsp:txXfrm>
        <a:off x="0" y="820218"/>
        <a:ext cx="3414946" cy="2048967"/>
      </dsp:txXfrm>
    </dsp:sp>
    <dsp:sp modelId="{97A6E586-3F95-4F9B-8684-5F6CEEA7FF23}">
      <dsp:nvSpPr>
        <dsp:cNvPr id="0" name=""/>
        <dsp:cNvSpPr/>
      </dsp:nvSpPr>
      <dsp:spPr>
        <a:xfrm>
          <a:off x="3756441" y="820218"/>
          <a:ext cx="3414946" cy="204896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kern="1200"/>
            <a:t>Conversor de rampa</a:t>
          </a:r>
          <a:endParaRPr lang="en-US" sz="3800" kern="1200"/>
        </a:p>
      </dsp:txBody>
      <dsp:txXfrm>
        <a:off x="3756441" y="820218"/>
        <a:ext cx="3414946" cy="2048967"/>
      </dsp:txXfrm>
    </dsp:sp>
    <dsp:sp modelId="{F2BA3B09-D4FF-487A-9784-12F18BFD7D57}">
      <dsp:nvSpPr>
        <dsp:cNvPr id="0" name=""/>
        <dsp:cNvSpPr/>
      </dsp:nvSpPr>
      <dsp:spPr>
        <a:xfrm>
          <a:off x="7512882" y="820218"/>
          <a:ext cx="3414946" cy="204896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kern="1200"/>
            <a:t>Conversor de doble rampa</a:t>
          </a:r>
          <a:endParaRPr lang="en-US" sz="3800" kern="1200"/>
        </a:p>
      </dsp:txBody>
      <dsp:txXfrm>
        <a:off x="7512882" y="820218"/>
        <a:ext cx="3414946" cy="2048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7A0C2-A86D-4BBF-81E4-611B18B96415}">
      <dsp:nvSpPr>
        <dsp:cNvPr id="0" name=""/>
        <dsp:cNvSpPr/>
      </dsp:nvSpPr>
      <dsp:spPr>
        <a:xfrm rot="10800000">
          <a:off x="2634408" y="414305"/>
          <a:ext cx="6992874" cy="352272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3424" tIns="247650" rIns="46228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IR A LA HOJA DE CALCULO</a:t>
          </a:r>
          <a:endParaRPr lang="es-419" sz="6500" kern="1200" dirty="0"/>
        </a:p>
      </dsp:txBody>
      <dsp:txXfrm rot="10800000">
        <a:off x="3515089" y="414305"/>
        <a:ext cx="6112193" cy="3522726"/>
      </dsp:txXfrm>
    </dsp:sp>
    <dsp:sp modelId="{4AAC9EA3-AE87-4726-B457-072A63CE516D}">
      <dsp:nvSpPr>
        <dsp:cNvPr id="0" name=""/>
        <dsp:cNvSpPr/>
      </dsp:nvSpPr>
      <dsp:spPr>
        <a:xfrm>
          <a:off x="888317" y="414305"/>
          <a:ext cx="3492183" cy="352272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013FC-9C4F-4D0D-BCD4-1C72FCEDA904}">
      <dsp:nvSpPr>
        <dsp:cNvPr id="0" name=""/>
        <dsp:cNvSpPr/>
      </dsp:nvSpPr>
      <dsp:spPr>
        <a:xfrm>
          <a:off x="0" y="0"/>
          <a:ext cx="1061003" cy="10610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4295B-8AA9-48C1-9DD6-382F529BD04A}">
      <dsp:nvSpPr>
        <dsp:cNvPr id="0" name=""/>
        <dsp:cNvSpPr/>
      </dsp:nvSpPr>
      <dsp:spPr>
        <a:xfrm>
          <a:off x="530501" y="0"/>
          <a:ext cx="8136025" cy="10610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s-ES" sz="4900" kern="1200"/>
            <a:t>CONVERTIDOR A/D</a:t>
          </a:r>
          <a:endParaRPr lang="es-419" sz="4900" kern="1200"/>
        </a:p>
      </dsp:txBody>
      <dsp:txXfrm>
        <a:off x="530501" y="0"/>
        <a:ext cx="8136025" cy="1061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B4C01-1B2C-40CE-BF15-05C943CEB7DD}">
      <dsp:nvSpPr>
        <dsp:cNvPr id="0" name=""/>
        <dsp:cNvSpPr/>
      </dsp:nvSpPr>
      <dsp:spPr>
        <a:xfrm>
          <a:off x="3621512" y="3449"/>
          <a:ext cx="3272575" cy="20405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s-ES" sz="2900" kern="1200"/>
            <a:t>El funcionamiento del convertidor A/D recae en manipular los registros:</a:t>
          </a:r>
          <a:endParaRPr lang="es-419" sz="2900" kern="1200"/>
        </a:p>
      </dsp:txBody>
      <dsp:txXfrm>
        <a:off x="3681276" y="63213"/>
        <a:ext cx="3153047" cy="1920982"/>
      </dsp:txXfrm>
    </dsp:sp>
    <dsp:sp modelId="{A1347678-52CD-43EC-BFC6-6E2FB0CE5031}">
      <dsp:nvSpPr>
        <dsp:cNvPr id="0" name=""/>
        <dsp:cNvSpPr/>
      </dsp:nvSpPr>
      <dsp:spPr>
        <a:xfrm>
          <a:off x="3948769" y="2043959"/>
          <a:ext cx="327257" cy="612297"/>
        </a:xfrm>
        <a:custGeom>
          <a:avLst/>
          <a:gdLst/>
          <a:ahLst/>
          <a:cxnLst/>
          <a:rect l="0" t="0" r="0" b="0"/>
          <a:pathLst>
            <a:path>
              <a:moveTo>
                <a:pt x="0" y="0"/>
              </a:moveTo>
              <a:lnTo>
                <a:pt x="0" y="612297"/>
              </a:lnTo>
              <a:lnTo>
                <a:pt x="327257" y="6122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F2BC1-F881-4884-B524-9996C557AB8B}">
      <dsp:nvSpPr>
        <dsp:cNvPr id="0" name=""/>
        <dsp:cNvSpPr/>
      </dsp:nvSpPr>
      <dsp:spPr>
        <a:xfrm>
          <a:off x="4276027" y="2248058"/>
          <a:ext cx="1306234" cy="8163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a:t>ADCON0</a:t>
          </a:r>
          <a:endParaRPr lang="es-419" sz="2500" kern="1200"/>
        </a:p>
      </dsp:txBody>
      <dsp:txXfrm>
        <a:off x="4299938" y="2271969"/>
        <a:ext cx="1258412" cy="768574"/>
      </dsp:txXfrm>
    </dsp:sp>
    <dsp:sp modelId="{D9FDA9EC-C052-4004-A826-520F4B901526}">
      <dsp:nvSpPr>
        <dsp:cNvPr id="0" name=""/>
        <dsp:cNvSpPr/>
      </dsp:nvSpPr>
      <dsp:spPr>
        <a:xfrm>
          <a:off x="3948769" y="2043959"/>
          <a:ext cx="327257" cy="1632793"/>
        </a:xfrm>
        <a:custGeom>
          <a:avLst/>
          <a:gdLst/>
          <a:ahLst/>
          <a:cxnLst/>
          <a:rect l="0" t="0" r="0" b="0"/>
          <a:pathLst>
            <a:path>
              <a:moveTo>
                <a:pt x="0" y="0"/>
              </a:moveTo>
              <a:lnTo>
                <a:pt x="0" y="1632793"/>
              </a:lnTo>
              <a:lnTo>
                <a:pt x="327257" y="16327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CD25DC-8527-48BD-BE79-EE0292821B68}">
      <dsp:nvSpPr>
        <dsp:cNvPr id="0" name=""/>
        <dsp:cNvSpPr/>
      </dsp:nvSpPr>
      <dsp:spPr>
        <a:xfrm>
          <a:off x="4276027" y="3268554"/>
          <a:ext cx="1306234" cy="8163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a:t>ADCON1</a:t>
          </a:r>
          <a:endParaRPr lang="es-419" sz="2500" kern="1200"/>
        </a:p>
      </dsp:txBody>
      <dsp:txXfrm>
        <a:off x="4299938" y="3292465"/>
        <a:ext cx="1258412" cy="768574"/>
      </dsp:txXfrm>
    </dsp:sp>
    <dsp:sp modelId="{7606EB59-0D12-48D6-B36C-5B6ABAF512CA}">
      <dsp:nvSpPr>
        <dsp:cNvPr id="0" name=""/>
        <dsp:cNvSpPr/>
      </dsp:nvSpPr>
      <dsp:spPr>
        <a:xfrm>
          <a:off x="3948769" y="2043959"/>
          <a:ext cx="327257" cy="2653289"/>
        </a:xfrm>
        <a:custGeom>
          <a:avLst/>
          <a:gdLst/>
          <a:ahLst/>
          <a:cxnLst/>
          <a:rect l="0" t="0" r="0" b="0"/>
          <a:pathLst>
            <a:path>
              <a:moveTo>
                <a:pt x="0" y="0"/>
              </a:moveTo>
              <a:lnTo>
                <a:pt x="0" y="2653289"/>
              </a:lnTo>
              <a:lnTo>
                <a:pt x="327257" y="26532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E091DE-C05F-4154-944D-0FDC45918519}">
      <dsp:nvSpPr>
        <dsp:cNvPr id="0" name=""/>
        <dsp:cNvSpPr/>
      </dsp:nvSpPr>
      <dsp:spPr>
        <a:xfrm>
          <a:off x="4276027" y="4289050"/>
          <a:ext cx="1306234" cy="8163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a:t>ADCON2</a:t>
          </a:r>
          <a:endParaRPr lang="es-419" sz="2500" kern="1200"/>
        </a:p>
      </dsp:txBody>
      <dsp:txXfrm>
        <a:off x="4299938" y="4312961"/>
        <a:ext cx="1258412" cy="768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F6F2C-A5B3-4D59-ADAE-49FC8C26CA68}">
      <dsp:nvSpPr>
        <dsp:cNvPr id="0" name=""/>
        <dsp:cNvSpPr/>
      </dsp:nvSpPr>
      <dsp:spPr>
        <a:xfrm>
          <a:off x="0" y="83759"/>
          <a:ext cx="5291663" cy="11547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ADCON0: Encargado de la selección del canal, puesta en marcha de la conversión y habilitar el modulo</a:t>
          </a:r>
          <a:endParaRPr lang="en-US" sz="2100" kern="1200"/>
        </a:p>
      </dsp:txBody>
      <dsp:txXfrm>
        <a:off x="56372" y="140131"/>
        <a:ext cx="5178919" cy="1042045"/>
      </dsp:txXfrm>
    </dsp:sp>
    <dsp:sp modelId="{2773DAF5-269C-4BD2-83FB-63C203A78128}">
      <dsp:nvSpPr>
        <dsp:cNvPr id="0" name=""/>
        <dsp:cNvSpPr/>
      </dsp:nvSpPr>
      <dsp:spPr>
        <a:xfrm>
          <a:off x="0" y="1299029"/>
          <a:ext cx="5291663" cy="115478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ADCON1: Encargado del ajuste de la resolución y configuración de pines (análogos o digitales)</a:t>
          </a:r>
          <a:endParaRPr lang="en-US" sz="2100" kern="1200"/>
        </a:p>
      </dsp:txBody>
      <dsp:txXfrm>
        <a:off x="56372" y="1355401"/>
        <a:ext cx="5178919" cy="1042045"/>
      </dsp:txXfrm>
    </dsp:sp>
    <dsp:sp modelId="{1AD57101-623F-4A3E-A5CE-2230210F8A94}">
      <dsp:nvSpPr>
        <dsp:cNvPr id="0" name=""/>
        <dsp:cNvSpPr/>
      </dsp:nvSpPr>
      <dsp:spPr>
        <a:xfrm>
          <a:off x="0" y="2514299"/>
          <a:ext cx="5291663" cy="115478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ADCON2: Encargado del ajuste de la justificación (ADFM) y las constantes de tiempo</a:t>
          </a:r>
          <a:endParaRPr lang="en-US" sz="2100" kern="1200"/>
        </a:p>
      </dsp:txBody>
      <dsp:txXfrm>
        <a:off x="56372" y="2570671"/>
        <a:ext cx="5178919" cy="10420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C3ACA-0905-4BF8-93E0-FCFDADEFDF20}">
      <dsp:nvSpPr>
        <dsp:cNvPr id="0" name=""/>
        <dsp:cNvSpPr/>
      </dsp:nvSpPr>
      <dsp:spPr>
        <a:xfrm>
          <a:off x="0"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251C7-3C88-4C61-87C6-5C11F3F20514}">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kern="1200"/>
            <a:t>DDRAM</a:t>
          </a:r>
          <a:endParaRPr lang="en-US" sz="6100" kern="1200"/>
        </a:p>
      </dsp:txBody>
      <dsp:txXfrm>
        <a:off x="398656" y="1088253"/>
        <a:ext cx="2959127" cy="1837317"/>
      </dsp:txXfrm>
    </dsp:sp>
    <dsp:sp modelId="{22CD35BD-5984-4816-9CE9-BC27428D0DFB}">
      <dsp:nvSpPr>
        <dsp:cNvPr id="0" name=""/>
        <dsp:cNvSpPr/>
      </dsp:nvSpPr>
      <dsp:spPr>
        <a:xfrm>
          <a:off x="3756441"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E48B4-5333-450E-B6B2-4BCD0D60E942}">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kern="1200"/>
            <a:t>CGRAM</a:t>
          </a:r>
          <a:endParaRPr lang="en-US" sz="6100" kern="1200"/>
        </a:p>
      </dsp:txBody>
      <dsp:txXfrm>
        <a:off x="4155097" y="1088253"/>
        <a:ext cx="2959127" cy="1837317"/>
      </dsp:txXfrm>
    </dsp:sp>
    <dsp:sp modelId="{600D934B-1CD5-4BDE-A460-829E6322F2BE}">
      <dsp:nvSpPr>
        <dsp:cNvPr id="0" name=""/>
        <dsp:cNvSpPr/>
      </dsp:nvSpPr>
      <dsp:spPr>
        <a:xfrm>
          <a:off x="7512882"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E0DD7F-3E35-4DCA-A0BE-A97FA031E8EE}">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kern="1200"/>
            <a:t>CGROM</a:t>
          </a:r>
          <a:endParaRPr lang="en-US" sz="6100" kern="1200"/>
        </a:p>
      </dsp:txBody>
      <dsp:txXfrm>
        <a:off x="7911539" y="1088253"/>
        <a:ext cx="2959127" cy="18373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0199A-5140-4FEC-930F-0EF065838D2E}">
      <dsp:nvSpPr>
        <dsp:cNvPr id="0" name=""/>
        <dsp:cNvSpPr/>
      </dsp:nvSpPr>
      <dsp:spPr>
        <a:xfrm>
          <a:off x="0" y="3968"/>
          <a:ext cx="6263640" cy="1784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t>Todos los datos transmitidos a un visualizador LCD por los pines D0 a D7 serán interpretados como comandos o dato, lo que depende del estado lógico RS:</a:t>
          </a:r>
          <a:endParaRPr lang="en-US" sz="2500" kern="1200"/>
        </a:p>
      </dsp:txBody>
      <dsp:txXfrm>
        <a:off x="87100" y="91068"/>
        <a:ext cx="6089440" cy="1610050"/>
      </dsp:txXfrm>
    </dsp:sp>
    <dsp:sp modelId="{2FAD6D7C-C6FB-4F8B-8D04-9DA74D8AF995}">
      <dsp:nvSpPr>
        <dsp:cNvPr id="0" name=""/>
        <dsp:cNvSpPr/>
      </dsp:nvSpPr>
      <dsp:spPr>
        <a:xfrm>
          <a:off x="0" y="1860218"/>
          <a:ext cx="6263640" cy="17842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t>RS: 1 </a:t>
          </a:r>
          <a:r>
            <a:rPr lang="es-ES" sz="2500" kern="1200">
              <a:sym typeface="Wingdings" panose="05000000000000000000" pitchFamily="2" charset="2"/>
            </a:rPr>
            <a:t></a:t>
          </a:r>
          <a:r>
            <a:rPr lang="es-ES" sz="2500" kern="1200"/>
            <a:t> DATO</a:t>
          </a:r>
          <a:endParaRPr lang="en-US" sz="2500" kern="1200"/>
        </a:p>
      </dsp:txBody>
      <dsp:txXfrm>
        <a:off x="87100" y="1947318"/>
        <a:ext cx="6089440" cy="1610050"/>
      </dsp:txXfrm>
    </dsp:sp>
    <dsp:sp modelId="{20076B3E-74D6-44DF-9C55-77EEC96B45E8}">
      <dsp:nvSpPr>
        <dsp:cNvPr id="0" name=""/>
        <dsp:cNvSpPr/>
      </dsp:nvSpPr>
      <dsp:spPr>
        <a:xfrm>
          <a:off x="0" y="3716469"/>
          <a:ext cx="6263640" cy="17842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kern="1200"/>
            <a:t>RS: 0 </a:t>
          </a:r>
          <a:r>
            <a:rPr lang="es-ES" sz="2500" kern="1200">
              <a:sym typeface="Wingdings" panose="05000000000000000000" pitchFamily="2" charset="2"/>
            </a:rPr>
            <a:t></a:t>
          </a:r>
          <a:r>
            <a:rPr lang="es-ES" sz="2500" kern="1200"/>
            <a:t> COMANDO</a:t>
          </a:r>
          <a:endParaRPr lang="en-US" sz="2500" kern="1200"/>
        </a:p>
      </dsp:txBody>
      <dsp:txXfrm>
        <a:off x="87100" y="3803569"/>
        <a:ext cx="6089440" cy="1610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30B39-8FB5-4D19-8DCE-CBBBC65DFCDA}">
      <dsp:nvSpPr>
        <dsp:cNvPr id="0" name=""/>
        <dsp:cNvSpPr/>
      </dsp:nvSpPr>
      <dsp:spPr>
        <a:xfrm>
          <a:off x="3364992" y="2177"/>
          <a:ext cx="3785616" cy="104746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s-ES" sz="4000" kern="1200"/>
            <a:t>MODO 8 BITS</a:t>
          </a:r>
          <a:endParaRPr lang="en-US" sz="4000" kern="1200"/>
        </a:p>
      </dsp:txBody>
      <dsp:txXfrm>
        <a:off x="3416125" y="53310"/>
        <a:ext cx="3683350" cy="945199"/>
      </dsp:txXfrm>
    </dsp:sp>
    <dsp:sp modelId="{19A1C5D7-742A-4134-B31A-8E2FA07FE266}">
      <dsp:nvSpPr>
        <dsp:cNvPr id="0" name=""/>
        <dsp:cNvSpPr/>
      </dsp:nvSpPr>
      <dsp:spPr>
        <a:xfrm>
          <a:off x="3364992" y="1102016"/>
          <a:ext cx="3785616" cy="104746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s-ES" sz="4000" kern="1200"/>
            <a:t>MODOS 4 BITS</a:t>
          </a:r>
          <a:endParaRPr lang="en-US" sz="4000" kern="1200"/>
        </a:p>
      </dsp:txBody>
      <dsp:txXfrm>
        <a:off x="3416125" y="1153149"/>
        <a:ext cx="3683350" cy="945199"/>
      </dsp:txXfrm>
    </dsp:sp>
    <dsp:sp modelId="{DE88B172-3797-455C-8D76-08B4F78769F4}">
      <dsp:nvSpPr>
        <dsp:cNvPr id="0" name=""/>
        <dsp:cNvSpPr/>
      </dsp:nvSpPr>
      <dsp:spPr>
        <a:xfrm>
          <a:off x="3364992" y="2201855"/>
          <a:ext cx="3785616" cy="104746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s-ES" sz="4000" kern="1200"/>
            <a:t>MODO 1 LINEA</a:t>
          </a:r>
          <a:endParaRPr lang="en-US" sz="4000" kern="1200"/>
        </a:p>
      </dsp:txBody>
      <dsp:txXfrm>
        <a:off x="3416125" y="2252988"/>
        <a:ext cx="3683350" cy="945199"/>
      </dsp:txXfrm>
    </dsp:sp>
    <dsp:sp modelId="{49419681-9194-4B08-80FF-C98FF9CCBFAD}">
      <dsp:nvSpPr>
        <dsp:cNvPr id="0" name=""/>
        <dsp:cNvSpPr/>
      </dsp:nvSpPr>
      <dsp:spPr>
        <a:xfrm>
          <a:off x="3364992" y="3301694"/>
          <a:ext cx="3785616" cy="104746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s-ES" sz="4000" kern="1200"/>
            <a:t>MODO 2 LINEAS</a:t>
          </a:r>
          <a:endParaRPr lang="en-US" sz="4000" kern="1200"/>
        </a:p>
      </dsp:txBody>
      <dsp:txXfrm>
        <a:off x="3416125" y="3352827"/>
        <a:ext cx="3683350" cy="9451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8ED40C-8126-48E8-A453-917944B3ACB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4F3D924-0222-41D5-8930-E9DE473AA9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01F3588-EE5E-43E4-98B4-3E6B34BD6770}"/>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08454730-5AAA-4D56-8198-E5DCFC06F6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28FE35-2E38-4E5E-A9A2-B84CBDCA67AB}"/>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89929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1DB6DA-09DB-4A3D-9698-F83D5459EFF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4FBB410-6378-4417-89BA-FC737965E7A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DC8EF84-3E50-484B-8F73-B662E62E29C4}"/>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D1D31012-9AD1-4400-9AC1-A7F6AABE57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A3AC3E-5929-4DEC-AD41-4C43105107B1}"/>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259916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E167D8F-5E6B-49A8-9D64-DE6347CE3D1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C2C7974-50BC-446F-817E-9EBE5CC4E98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A69BD5-AA4C-4154-AEC6-948FBA5D35B1}"/>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1F858CA9-00AA-4220-BD30-4B4AF1F86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1F5CDC8-94CC-4916-942C-6A5EDEA71026}"/>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389225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3BAE3-1B09-44C2-B9AC-27D0121178A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1576E39-53BF-4EF8-BBBD-C694782069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E2BD312-F003-49BF-9D8A-F84E4EC58BB7}"/>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A5728291-D044-4287-8CBF-55EE6B83F78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3A8D71-2D9C-48C1-B86D-1B8B6CCF1F0B}"/>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356135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96B00-3D4E-4E74-8A0C-E2427F33D1D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FC98EB4-742F-4659-8F87-253F6B41F6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C3CF536-2B1A-4C78-A83E-F7966E44AB04}"/>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20CE5742-70E7-482A-91BB-C979D805B62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5C11BA9-953F-4EEA-943A-4FB35C44DC54}"/>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128166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DB2B94-BE26-4E5E-882A-032CEF9023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2B71D69-78CE-4DEA-9893-4FBF5DEF04B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2F04FB8-BF6D-4552-ADB4-A54BB35136C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FB2D2FF-3C49-4958-A4EB-1C0F3DA306A0}"/>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6" name="Marcador de pie de página 5">
            <a:extLst>
              <a:ext uri="{FF2B5EF4-FFF2-40B4-BE49-F238E27FC236}">
                <a16:creationId xmlns:a16="http://schemas.microsoft.com/office/drawing/2014/main" id="{99BE2BE2-C6DA-441E-ABF3-CBBFB29B425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63309FF-49CD-4B1F-AAE2-6DDB43B14D0C}"/>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2312052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6B372-2A6B-4A6D-96F4-D6B4AA2EA40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2DBB359-FBCC-4B27-960A-96815B685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0BC9F7-BC7F-46CC-8732-B90C466662B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C1B6DB5-9FE8-4944-8499-C2FC81A56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C9657D2-FA6E-43C7-AD8C-B97B63B52F8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DF9D359-CDBE-45D1-BEDC-6ABFEAEE1888}"/>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8" name="Marcador de pie de página 7">
            <a:extLst>
              <a:ext uri="{FF2B5EF4-FFF2-40B4-BE49-F238E27FC236}">
                <a16:creationId xmlns:a16="http://schemas.microsoft.com/office/drawing/2014/main" id="{A2EAED77-51E6-4AE9-98F0-52479A3914A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7D9632B-068D-4737-8085-51FAF9866753}"/>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10076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7DC8D2-F7DD-449E-855A-0D70E725AEF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53068D2-2AF3-434A-A45C-10E0F1234625}"/>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4" name="Marcador de pie de página 3">
            <a:extLst>
              <a:ext uri="{FF2B5EF4-FFF2-40B4-BE49-F238E27FC236}">
                <a16:creationId xmlns:a16="http://schemas.microsoft.com/office/drawing/2014/main" id="{3E5AFF96-36FD-45CD-A59B-7E89F50B400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1EDFD1E-3756-4003-9BD7-426F333120D1}"/>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216417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82D124-A3C3-4DEF-8ED0-CDB0AB86B6C8}"/>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3" name="Marcador de pie de página 2">
            <a:extLst>
              <a:ext uri="{FF2B5EF4-FFF2-40B4-BE49-F238E27FC236}">
                <a16:creationId xmlns:a16="http://schemas.microsoft.com/office/drawing/2014/main" id="{89BB994B-AEEC-4273-9299-E73ED72712D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AB03A65-CB08-4D2C-ACE4-26A9C8B1E096}"/>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298158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C976B-8E9C-4C0D-A23F-DE69AD5A4F3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9E1A094-41ED-404A-A15C-1AE2C1CC5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B645EFA-1BBE-4558-B532-72A39C0BA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ECBB91-1BCE-4287-A90C-F8B50D2E2CB4}"/>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6" name="Marcador de pie de página 5">
            <a:extLst>
              <a:ext uri="{FF2B5EF4-FFF2-40B4-BE49-F238E27FC236}">
                <a16:creationId xmlns:a16="http://schemas.microsoft.com/office/drawing/2014/main" id="{EA8AB3ED-10AA-4501-8A48-24E2D707ED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D9E3483-6F63-4A70-AF33-2F7EAD0C39BA}"/>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127757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7CEAF-7473-4063-A330-69A2670183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F4D33F5-4E5B-40C8-B89E-34695424C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C549FF6-260B-49BB-83B2-705A82A71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685FDD-4492-4382-831B-B20BBE266019}"/>
              </a:ext>
            </a:extLst>
          </p:cNvPr>
          <p:cNvSpPr>
            <a:spLocks noGrp="1"/>
          </p:cNvSpPr>
          <p:nvPr>
            <p:ph type="dt" sz="half" idx="10"/>
          </p:nvPr>
        </p:nvSpPr>
        <p:spPr/>
        <p:txBody>
          <a:bodyPr/>
          <a:lstStyle/>
          <a:p>
            <a:fld id="{0B3149CA-EC8B-41D3-81DC-2FB350BB4AE6}" type="datetimeFigureOut">
              <a:rPr lang="es-ES" smtClean="0"/>
              <a:t>07/10/2021</a:t>
            </a:fld>
            <a:endParaRPr lang="es-ES"/>
          </a:p>
        </p:txBody>
      </p:sp>
      <p:sp>
        <p:nvSpPr>
          <p:cNvPr id="6" name="Marcador de pie de página 5">
            <a:extLst>
              <a:ext uri="{FF2B5EF4-FFF2-40B4-BE49-F238E27FC236}">
                <a16:creationId xmlns:a16="http://schemas.microsoft.com/office/drawing/2014/main" id="{40F0D6BD-55D2-41BC-A871-6A7E0170164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6B2B033-12E1-4619-B62D-B61D35795C8C}"/>
              </a:ext>
            </a:extLst>
          </p:cNvPr>
          <p:cNvSpPr>
            <a:spLocks noGrp="1"/>
          </p:cNvSpPr>
          <p:nvPr>
            <p:ph type="sldNum" sz="quarter" idx="12"/>
          </p:nvPr>
        </p:nvSpPr>
        <p:spPr/>
        <p:txBody>
          <a:bodyPr/>
          <a:lstStyle/>
          <a:p>
            <a:fld id="{166BB81C-F4E5-469F-945B-EE32A11F51D3}" type="slidenum">
              <a:rPr lang="es-ES" smtClean="0"/>
              <a:t>‹Nº›</a:t>
            </a:fld>
            <a:endParaRPr lang="es-ES"/>
          </a:p>
        </p:txBody>
      </p:sp>
    </p:spTree>
    <p:extLst>
      <p:ext uri="{BB962C8B-B14F-4D97-AF65-F5344CB8AC3E}">
        <p14:creationId xmlns:p14="http://schemas.microsoft.com/office/powerpoint/2010/main" val="170840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7297B4-EF1C-4DD8-8539-F318A56418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91480A5-466F-4506-9C25-7299BA5683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EC05588-BCC5-492E-BC31-D2CCB0BC6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149CA-EC8B-41D3-81DC-2FB350BB4AE6}" type="datetimeFigureOut">
              <a:rPr lang="es-ES" smtClean="0"/>
              <a:t>07/10/2021</a:t>
            </a:fld>
            <a:endParaRPr lang="es-ES"/>
          </a:p>
        </p:txBody>
      </p:sp>
      <p:sp>
        <p:nvSpPr>
          <p:cNvPr id="5" name="Marcador de pie de página 4">
            <a:extLst>
              <a:ext uri="{FF2B5EF4-FFF2-40B4-BE49-F238E27FC236}">
                <a16:creationId xmlns:a16="http://schemas.microsoft.com/office/drawing/2014/main" id="{DAD83A42-FC59-45E0-A923-BD11600F2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9D7A6F8-8208-447A-A27A-5934437C56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BB81C-F4E5-469F-945B-EE32A11F51D3}" type="slidenum">
              <a:rPr lang="es-ES" smtClean="0"/>
              <a:t>‹Nº›</a:t>
            </a:fld>
            <a:endParaRPr lang="es-ES"/>
          </a:p>
        </p:txBody>
      </p:sp>
    </p:spTree>
    <p:extLst>
      <p:ext uri="{BB962C8B-B14F-4D97-AF65-F5344CB8AC3E}">
        <p14:creationId xmlns:p14="http://schemas.microsoft.com/office/powerpoint/2010/main" val="3723285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smiley-eyes-eyeglasses-emoticon-34473/"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lagzero.net/2016/07/llegada-de-pokemon-go-a-chile-estamos-preparados/"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Persona Que Usa El Aparato">
            <a:extLst>
              <a:ext uri="{FF2B5EF4-FFF2-40B4-BE49-F238E27FC236}">
                <a16:creationId xmlns:a16="http://schemas.microsoft.com/office/drawing/2014/main" id="{80A0F19D-CCA3-4C5E-824E-7CE50C7888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271ECE7-80E7-43E9-A92B-640CEDE0E28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MODULOS ADC</a:t>
            </a:r>
          </a:p>
        </p:txBody>
      </p:sp>
      <p:sp>
        <p:nvSpPr>
          <p:cNvPr id="3078" name="Content Placeholder 3077">
            <a:extLst>
              <a:ext uri="{FF2B5EF4-FFF2-40B4-BE49-F238E27FC236}">
                <a16:creationId xmlns:a16="http://schemas.microsoft.com/office/drawing/2014/main" id="{6D15B744-C8FF-47FC-A313-FCD89210A9DA}"/>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sz="2000"/>
              <a:t>Ing. Juan Sebastian Correa</a:t>
            </a:r>
          </a:p>
        </p:txBody>
      </p:sp>
      <p:cxnSp>
        <p:nvCxnSpPr>
          <p:cNvPr id="193" name="Straight Connector 19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98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280C8-EBDF-4819-826C-8C7D280A2450}"/>
              </a:ext>
            </a:extLst>
          </p:cNvPr>
          <p:cNvSpPr>
            <a:spLocks noGrp="1"/>
          </p:cNvSpPr>
          <p:nvPr>
            <p:ph type="title"/>
          </p:nvPr>
        </p:nvSpPr>
        <p:spPr/>
        <p:txBody>
          <a:bodyPr/>
          <a:lstStyle/>
          <a:p>
            <a:r>
              <a:rPr lang="es-ES" dirty="0"/>
              <a:t>VERIFIQUEMOS LO APRENDIDO</a:t>
            </a:r>
          </a:p>
        </p:txBody>
      </p:sp>
      <p:graphicFrame>
        <p:nvGraphicFramePr>
          <p:cNvPr id="4" name="Marcador de contenido 3">
            <a:extLst>
              <a:ext uri="{FF2B5EF4-FFF2-40B4-BE49-F238E27FC236}">
                <a16:creationId xmlns:a16="http://schemas.microsoft.com/office/drawing/2014/main" id="{60AD2C87-DB6E-4D5F-88E6-520E6F525FB7}"/>
              </a:ext>
            </a:extLst>
          </p:cNvPr>
          <p:cNvGraphicFramePr>
            <a:graphicFrameLocks noGrp="1"/>
          </p:cNvGraphicFramePr>
          <p:nvPr>
            <p:ph idx="1"/>
            <p:extLst>
              <p:ext uri="{D42A27DB-BD31-4B8C-83A1-F6EECF244321}">
                <p14:modId xmlns:p14="http://schemas.microsoft.com/office/powerpoint/2010/main" val="14369819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985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FC3D1-624B-4DB1-B7D0-834451D12B31}"/>
              </a:ext>
            </a:extLst>
          </p:cNvPr>
          <p:cNvSpPr>
            <a:spLocks noGrp="1"/>
          </p:cNvSpPr>
          <p:nvPr>
            <p:ph type="title"/>
          </p:nvPr>
        </p:nvSpPr>
        <p:spPr>
          <a:xfrm>
            <a:off x="7988808" y="585216"/>
            <a:ext cx="3364992" cy="3739896"/>
          </a:xfrm>
        </p:spPr>
        <p:txBody>
          <a:bodyPr vert="horz" lIns="91440" tIns="45720" rIns="91440" bIns="45720" rtlCol="0" anchor="b">
            <a:normAutofit/>
          </a:bodyPr>
          <a:lstStyle/>
          <a:p>
            <a:r>
              <a:rPr lang="en-US" sz="5400" kern="1200">
                <a:solidFill>
                  <a:schemeClr val="tx1"/>
                </a:solidFill>
                <a:latin typeface="+mj-lt"/>
                <a:ea typeface="+mj-ea"/>
                <a:cs typeface="+mj-cs"/>
              </a:rPr>
              <a:t>TAREA</a:t>
            </a:r>
          </a:p>
        </p:txBody>
      </p:sp>
      <p:sp>
        <p:nvSpPr>
          <p:cNvPr id="3" name="Marcador de contenido 2">
            <a:extLst>
              <a:ext uri="{FF2B5EF4-FFF2-40B4-BE49-F238E27FC236}">
                <a16:creationId xmlns:a16="http://schemas.microsoft.com/office/drawing/2014/main" id="{EB1CAEBC-686B-4C9E-A006-069A571DC40B}"/>
              </a:ext>
            </a:extLst>
          </p:cNvPr>
          <p:cNvSpPr>
            <a:spLocks noGrp="1"/>
          </p:cNvSpPr>
          <p:nvPr>
            <p:ph idx="1"/>
          </p:nvPr>
        </p:nvSpPr>
        <p:spPr>
          <a:xfrm>
            <a:off x="7988808" y="4535424"/>
            <a:ext cx="3364992" cy="1609344"/>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INVESTIGAR LAS DEMAS TECNICAS DE CONVERSION</a:t>
            </a:r>
          </a:p>
        </p:txBody>
      </p:sp>
      <p:sp>
        <p:nvSpPr>
          <p:cNvPr id="16" name="Rectangle 15">
            <a:extLst>
              <a:ext uri="{FF2B5EF4-FFF2-40B4-BE49-F238E27FC236}">
                <a16:creationId xmlns:a16="http://schemas.microsoft.com/office/drawing/2014/main" id="{EC6EED90-307A-4AAC-97CD-CF1D49B82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afas encima de un libro">
            <a:extLst>
              <a:ext uri="{FF2B5EF4-FFF2-40B4-BE49-F238E27FC236}">
                <a16:creationId xmlns:a16="http://schemas.microsoft.com/office/drawing/2014/main" id="{D15EF964-B0DF-4F9C-9FE3-A03801F17823}"/>
              </a:ext>
            </a:extLst>
          </p:cNvPr>
          <p:cNvPicPr>
            <a:picLocks noChangeAspect="1"/>
          </p:cNvPicPr>
          <p:nvPr/>
        </p:nvPicPr>
        <p:blipFill rotWithShape="1">
          <a:blip r:embed="rId2"/>
          <a:srcRect r="6588" b="-1"/>
          <a:stretch/>
        </p:blipFill>
        <p:spPr>
          <a:xfrm>
            <a:off x="614172" y="940855"/>
            <a:ext cx="6848856" cy="4857419"/>
          </a:xfrm>
          <a:prstGeom prst="rect">
            <a:avLst/>
          </a:prstGeom>
        </p:spPr>
      </p:pic>
    </p:spTree>
    <p:extLst>
      <p:ext uri="{BB962C8B-B14F-4D97-AF65-F5344CB8AC3E}">
        <p14:creationId xmlns:p14="http://schemas.microsoft.com/office/powerpoint/2010/main" val="149173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017D72-CD20-4F7F-9F84-897FBA462DE5}"/>
              </a:ext>
            </a:extLst>
          </p:cNvPr>
          <p:cNvSpPr>
            <a:spLocks noGrp="1"/>
          </p:cNvSpPr>
          <p:nvPr>
            <p:ph type="title"/>
          </p:nvPr>
        </p:nvSpPr>
        <p:spPr>
          <a:xfrm>
            <a:off x="838200" y="585216"/>
            <a:ext cx="10515600" cy="1325563"/>
          </a:xfrm>
        </p:spPr>
        <p:txBody>
          <a:bodyPr>
            <a:normAutofit/>
          </a:bodyPr>
          <a:lstStyle/>
          <a:p>
            <a:r>
              <a:rPr lang="es-ES">
                <a:solidFill>
                  <a:schemeClr val="bg1"/>
                </a:solidFill>
              </a:rPr>
              <a:t>MODULO ADC PIC18F4550</a:t>
            </a:r>
          </a:p>
        </p:txBody>
      </p:sp>
      <p:pic>
        <p:nvPicPr>
          <p:cNvPr id="5" name="Imagen 4">
            <a:extLst>
              <a:ext uri="{FF2B5EF4-FFF2-40B4-BE49-F238E27FC236}">
                <a16:creationId xmlns:a16="http://schemas.microsoft.com/office/drawing/2014/main" id="{4473153A-E2E2-4A25-96E0-C9DC4A630C55}"/>
              </a:ext>
            </a:extLst>
          </p:cNvPr>
          <p:cNvPicPr>
            <a:picLocks noChangeAspect="1"/>
          </p:cNvPicPr>
          <p:nvPr/>
        </p:nvPicPr>
        <p:blipFill rotWithShape="1">
          <a:blip r:embed="rId2"/>
          <a:srcRect t="2179" r="3" b="3"/>
          <a:stretch/>
        </p:blipFill>
        <p:spPr>
          <a:xfrm>
            <a:off x="841248" y="2516777"/>
            <a:ext cx="6650730" cy="3903478"/>
          </a:xfrm>
          <a:prstGeom prst="rect">
            <a:avLst/>
          </a:prstGeom>
        </p:spPr>
      </p:pic>
      <p:sp>
        <p:nvSpPr>
          <p:cNvPr id="3" name="Marcador de contenido 2">
            <a:extLst>
              <a:ext uri="{FF2B5EF4-FFF2-40B4-BE49-F238E27FC236}">
                <a16:creationId xmlns:a16="http://schemas.microsoft.com/office/drawing/2014/main" id="{04612E11-5855-47F3-BF94-BA9B9C5D3075}"/>
              </a:ext>
            </a:extLst>
          </p:cNvPr>
          <p:cNvSpPr>
            <a:spLocks noGrp="1"/>
          </p:cNvSpPr>
          <p:nvPr>
            <p:ph idx="1"/>
          </p:nvPr>
        </p:nvSpPr>
        <p:spPr>
          <a:xfrm>
            <a:off x="7546848" y="2516777"/>
            <a:ext cx="3803904" cy="3660185"/>
          </a:xfrm>
        </p:spPr>
        <p:txBody>
          <a:bodyPr anchor="ctr">
            <a:normAutofit/>
          </a:bodyPr>
          <a:lstStyle/>
          <a:p>
            <a:pPr marL="0" indent="0">
              <a:buNone/>
            </a:pPr>
            <a:r>
              <a:rPr lang="es-ES" sz="2000"/>
              <a:t>El modulo ADC dispone de las siguientes características:</a:t>
            </a:r>
          </a:p>
          <a:p>
            <a:pPr lvl="1"/>
            <a:r>
              <a:rPr lang="es-ES" sz="2000"/>
              <a:t>Genera un resultado de tamaño 10 bits (dos registros ADRESH y ADRESL)</a:t>
            </a:r>
          </a:p>
          <a:p>
            <a:pPr lvl="1"/>
            <a:r>
              <a:rPr lang="es-ES" sz="2000"/>
              <a:t>Dispone de 13 canales para conversión</a:t>
            </a:r>
          </a:p>
          <a:p>
            <a:pPr lvl="1"/>
            <a:r>
              <a:rPr lang="es-ES" sz="2000"/>
              <a:t>Contiene un solo modulo ADC</a:t>
            </a:r>
          </a:p>
          <a:p>
            <a:pPr lvl="1"/>
            <a:r>
              <a:rPr lang="es-ES" sz="2000"/>
              <a:t>Permite ajustar la resolución por medio de Vref+ y Vref-</a:t>
            </a:r>
          </a:p>
        </p:txBody>
      </p:sp>
    </p:spTree>
    <p:extLst>
      <p:ext uri="{BB962C8B-B14F-4D97-AF65-F5344CB8AC3E}">
        <p14:creationId xmlns:p14="http://schemas.microsoft.com/office/powerpoint/2010/main" val="3663678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1">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3" name="Rectangle 12">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1132B05F-57D8-4785-A3B4-C912E53360E2}"/>
              </a:ext>
            </a:extLst>
          </p:cNvPr>
          <p:cNvSpPr>
            <a:spLocks noGrp="1"/>
          </p:cNvSpPr>
          <p:nvPr>
            <p:ph type="title"/>
          </p:nvPr>
        </p:nvSpPr>
        <p:spPr>
          <a:xfrm>
            <a:off x="643467" y="321734"/>
            <a:ext cx="10905066" cy="1135737"/>
          </a:xfrm>
        </p:spPr>
        <p:txBody>
          <a:bodyPr>
            <a:normAutofit/>
          </a:bodyPr>
          <a:lstStyle/>
          <a:p>
            <a:r>
              <a:rPr lang="es-ES" sz="3600"/>
              <a:t>CONVERTIDOR A/D</a:t>
            </a:r>
          </a:p>
        </p:txBody>
      </p:sp>
      <p:pic>
        <p:nvPicPr>
          <p:cNvPr id="5" name="Imagen 4">
            <a:extLst>
              <a:ext uri="{FF2B5EF4-FFF2-40B4-BE49-F238E27FC236}">
                <a16:creationId xmlns:a16="http://schemas.microsoft.com/office/drawing/2014/main" id="{C5D6A93D-FF10-4063-994D-74F1F1E67F05}"/>
              </a:ext>
            </a:extLst>
          </p:cNvPr>
          <p:cNvPicPr>
            <a:picLocks noChangeAspect="1"/>
          </p:cNvPicPr>
          <p:nvPr/>
        </p:nvPicPr>
        <p:blipFill>
          <a:blip r:embed="rId2"/>
          <a:stretch>
            <a:fillRect/>
          </a:stretch>
        </p:blipFill>
        <p:spPr>
          <a:xfrm>
            <a:off x="643467" y="1782981"/>
            <a:ext cx="6253214" cy="4080221"/>
          </a:xfrm>
          <a:prstGeom prst="rect">
            <a:avLst/>
          </a:prstGeom>
        </p:spPr>
      </p:pic>
      <p:sp>
        <p:nvSpPr>
          <p:cNvPr id="3" name="Marcador de contenido 2">
            <a:extLst>
              <a:ext uri="{FF2B5EF4-FFF2-40B4-BE49-F238E27FC236}">
                <a16:creationId xmlns:a16="http://schemas.microsoft.com/office/drawing/2014/main" id="{0976A4D8-6D60-4E29-8D81-C423270E7E1C}"/>
              </a:ext>
            </a:extLst>
          </p:cNvPr>
          <p:cNvSpPr>
            <a:spLocks noGrp="1"/>
          </p:cNvSpPr>
          <p:nvPr>
            <p:ph idx="1"/>
          </p:nvPr>
        </p:nvSpPr>
        <p:spPr>
          <a:xfrm>
            <a:off x="7544052" y="1782981"/>
            <a:ext cx="4004479" cy="4393982"/>
          </a:xfrm>
        </p:spPr>
        <p:txBody>
          <a:bodyPr>
            <a:normAutofit/>
          </a:bodyPr>
          <a:lstStyle/>
          <a:p>
            <a:pPr marL="0" indent="0">
              <a:buNone/>
            </a:pPr>
            <a:r>
              <a:rPr lang="es-ES" sz="2000"/>
              <a:t>Aunque parece un proceso muy complicado de utilizar, en realidad es muy simple. De hecho es considerado uno de los módulos mas fáciles de configurar.</a:t>
            </a:r>
          </a:p>
        </p:txBody>
      </p:sp>
      <p:grpSp>
        <p:nvGrpSpPr>
          <p:cNvPr id="16" name="Group 15">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7" name="Isosceles Triangle 16">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522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8C9F0855-B2CF-45DD-AB7F-CB8D616C9D8E}"/>
              </a:ext>
            </a:extLst>
          </p:cNvPr>
          <p:cNvGraphicFramePr/>
          <p:nvPr>
            <p:extLst>
              <p:ext uri="{D42A27DB-BD31-4B8C-83A1-F6EECF244321}">
                <p14:modId xmlns:p14="http://schemas.microsoft.com/office/powerpoint/2010/main" val="2609502923"/>
              </p:ext>
            </p:extLst>
          </p:nvPr>
        </p:nvGraphicFramePr>
        <p:xfrm>
          <a:off x="838200" y="213919"/>
          <a:ext cx="8666527" cy="1061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Marcador de contenido 4">
            <a:extLst>
              <a:ext uri="{FF2B5EF4-FFF2-40B4-BE49-F238E27FC236}">
                <a16:creationId xmlns:a16="http://schemas.microsoft.com/office/drawing/2014/main" id="{8F0EDBC9-FA49-442B-ADC0-5ED7D658B25D}"/>
              </a:ext>
            </a:extLst>
          </p:cNvPr>
          <p:cNvGraphicFramePr>
            <a:graphicFrameLocks noGrp="1"/>
          </p:cNvGraphicFramePr>
          <p:nvPr>
            <p:ph idx="1"/>
            <p:extLst>
              <p:ext uri="{D42A27DB-BD31-4B8C-83A1-F6EECF244321}">
                <p14:modId xmlns:p14="http://schemas.microsoft.com/office/powerpoint/2010/main" val="3016926558"/>
              </p:ext>
            </p:extLst>
          </p:nvPr>
        </p:nvGraphicFramePr>
        <p:xfrm>
          <a:off x="838200" y="1535185"/>
          <a:ext cx="10515600" cy="51088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3753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D734CFB-9294-4260-84BB-EEDA65F88E32}"/>
              </a:ext>
            </a:extLst>
          </p:cNvPr>
          <p:cNvSpPr txBox="1"/>
          <p:nvPr/>
        </p:nvSpPr>
        <p:spPr>
          <a:xfrm>
            <a:off x="966952" y="1204108"/>
            <a:ext cx="2669406" cy="17811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REGISTGROS ADRESH Y ADRESL</a:t>
            </a:r>
          </a:p>
        </p:txBody>
      </p:sp>
      <p:sp>
        <p:nvSpPr>
          <p:cNvPr id="3" name="Marcador de contenido 2">
            <a:extLst>
              <a:ext uri="{FF2B5EF4-FFF2-40B4-BE49-F238E27FC236}">
                <a16:creationId xmlns:a16="http://schemas.microsoft.com/office/drawing/2014/main" id="{5D83194A-AFBB-4655-8F17-1B8AAFEE8D51}"/>
              </a:ext>
            </a:extLst>
          </p:cNvPr>
          <p:cNvSpPr>
            <a:spLocks noGrp="1"/>
          </p:cNvSpPr>
          <p:nvPr>
            <p:ph idx="1"/>
          </p:nvPr>
        </p:nvSpPr>
        <p:spPr>
          <a:xfrm>
            <a:off x="966951" y="3355130"/>
            <a:ext cx="2669407" cy="2427333"/>
          </a:xfrm>
        </p:spPr>
        <p:txBody>
          <a:bodyPr vert="horz" lIns="91440" tIns="45720" rIns="91440" bIns="45720" rtlCol="0">
            <a:normAutofit/>
          </a:bodyPr>
          <a:lstStyle/>
          <a:p>
            <a:pPr marL="0" indent="0" algn="just">
              <a:buNone/>
            </a:pPr>
            <a:r>
              <a:rPr lang="en-US" sz="1600" dirty="0"/>
              <a:t>Como </a:t>
            </a:r>
            <a:r>
              <a:rPr lang="en-US" sz="1600" dirty="0" err="1"/>
              <a:t>ya</a:t>
            </a:r>
            <a:r>
              <a:rPr lang="en-US" sz="1600" dirty="0"/>
              <a:t> se </a:t>
            </a:r>
            <a:r>
              <a:rPr lang="en-US" sz="1600" dirty="0" err="1"/>
              <a:t>menciono</a:t>
            </a:r>
            <a:r>
              <a:rPr lang="en-US" sz="1600" dirty="0"/>
              <a:t> </a:t>
            </a:r>
            <a:r>
              <a:rPr lang="en-US" sz="1600" dirty="0" err="1"/>
              <a:t>el</a:t>
            </a:r>
            <a:r>
              <a:rPr lang="en-US" sz="1600" dirty="0"/>
              <a:t> </a:t>
            </a:r>
            <a:r>
              <a:rPr lang="en-US" sz="1600" dirty="0" err="1"/>
              <a:t>resultado</a:t>
            </a:r>
            <a:r>
              <a:rPr lang="en-US" sz="1600" dirty="0"/>
              <a:t> </a:t>
            </a:r>
            <a:r>
              <a:rPr lang="en-US" sz="1600" dirty="0" err="1"/>
              <a:t>obtenido</a:t>
            </a:r>
            <a:r>
              <a:rPr lang="en-US" sz="1600" dirty="0"/>
              <a:t> </a:t>
            </a:r>
            <a:r>
              <a:rPr lang="en-US" sz="1600" dirty="0" err="1"/>
              <a:t>después</a:t>
            </a:r>
            <a:r>
              <a:rPr lang="en-US" sz="1600" dirty="0"/>
              <a:t> de </a:t>
            </a:r>
            <a:r>
              <a:rPr lang="en-US" sz="1600" dirty="0" err="1"/>
              <a:t>convertir</a:t>
            </a:r>
            <a:r>
              <a:rPr lang="en-US" sz="1600" dirty="0"/>
              <a:t> un valor </a:t>
            </a:r>
            <a:r>
              <a:rPr lang="en-US" sz="1600" dirty="0" err="1"/>
              <a:t>analógico</a:t>
            </a:r>
            <a:r>
              <a:rPr lang="en-US" sz="1600" dirty="0"/>
              <a:t> </a:t>
            </a:r>
            <a:r>
              <a:rPr lang="en-US" sz="1600" dirty="0" err="1"/>
              <a:t>en</a:t>
            </a:r>
            <a:r>
              <a:rPr lang="en-US" sz="1600" dirty="0"/>
              <a:t> digital es un </a:t>
            </a:r>
            <a:r>
              <a:rPr lang="en-US" sz="1600" dirty="0" err="1"/>
              <a:t>numero</a:t>
            </a:r>
            <a:r>
              <a:rPr lang="en-US" sz="1600" dirty="0"/>
              <a:t> de 10 bits que se </a:t>
            </a:r>
            <a:r>
              <a:rPr lang="en-US" sz="1600" dirty="0" err="1"/>
              <a:t>almacenara</a:t>
            </a:r>
            <a:r>
              <a:rPr lang="en-US" sz="1600" dirty="0"/>
              <a:t> </a:t>
            </a:r>
            <a:r>
              <a:rPr lang="en-US" sz="1600" dirty="0" err="1"/>
              <a:t>en</a:t>
            </a:r>
            <a:r>
              <a:rPr lang="en-US" sz="1600" dirty="0"/>
              <a:t> los </a:t>
            </a:r>
            <a:r>
              <a:rPr lang="en-US" sz="1600" dirty="0" err="1"/>
              <a:t>registros</a:t>
            </a:r>
            <a:r>
              <a:rPr lang="en-US" sz="1600" dirty="0"/>
              <a:t> ADRESH y ADRESL. Sin embargo </a:t>
            </a:r>
            <a:r>
              <a:rPr lang="en-US" sz="1600" dirty="0" err="1"/>
              <a:t>este</a:t>
            </a:r>
            <a:r>
              <a:rPr lang="en-US" sz="1600" dirty="0"/>
              <a:t> </a:t>
            </a:r>
            <a:r>
              <a:rPr lang="en-US" sz="1600" dirty="0" err="1"/>
              <a:t>resultado</a:t>
            </a:r>
            <a:r>
              <a:rPr lang="en-US" sz="1600" dirty="0"/>
              <a:t> se </a:t>
            </a:r>
            <a:r>
              <a:rPr lang="en-US" sz="1600" dirty="0" err="1"/>
              <a:t>puede</a:t>
            </a:r>
            <a:r>
              <a:rPr lang="en-US" sz="1600" dirty="0"/>
              <a:t> manipular de dos </a:t>
            </a:r>
            <a:r>
              <a:rPr lang="en-US" sz="1600" dirty="0" err="1"/>
              <a:t>formas</a:t>
            </a:r>
            <a:endParaRPr lang="en-US" sz="1600" dirty="0"/>
          </a:p>
          <a:p>
            <a:endParaRPr lang="en-US" sz="1600" dirty="0"/>
          </a:p>
        </p:txBody>
      </p:sp>
      <p:pic>
        <p:nvPicPr>
          <p:cNvPr id="11" name="Imagen 10">
            <a:extLst>
              <a:ext uri="{FF2B5EF4-FFF2-40B4-BE49-F238E27FC236}">
                <a16:creationId xmlns:a16="http://schemas.microsoft.com/office/drawing/2014/main" id="{BD19D791-5497-4B3B-B542-A9B22223087B}"/>
              </a:ext>
            </a:extLst>
          </p:cNvPr>
          <p:cNvPicPr>
            <a:picLocks noChangeAspect="1"/>
          </p:cNvPicPr>
          <p:nvPr/>
        </p:nvPicPr>
        <p:blipFill>
          <a:blip r:embed="rId2"/>
          <a:stretch>
            <a:fillRect/>
          </a:stretch>
        </p:blipFill>
        <p:spPr>
          <a:xfrm>
            <a:off x="4662102" y="1477588"/>
            <a:ext cx="6903723" cy="3779787"/>
          </a:xfrm>
          <a:prstGeom prst="rect">
            <a:avLst/>
          </a:prstGeom>
        </p:spPr>
      </p:pic>
    </p:spTree>
    <p:extLst>
      <p:ext uri="{BB962C8B-B14F-4D97-AF65-F5344CB8AC3E}">
        <p14:creationId xmlns:p14="http://schemas.microsoft.com/office/powerpoint/2010/main" val="259963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BC2E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AF48145-1A99-4F6D-828F-B03691932C6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s-ES" sz="1800">
                <a:solidFill>
                  <a:srgbClr val="FFFFFF"/>
                </a:solidFill>
              </a:rPr>
              <a:t>REQUERIMIENTOS DE LA CONVERSION</a:t>
            </a:r>
          </a:p>
        </p:txBody>
      </p:sp>
      <p:pic>
        <p:nvPicPr>
          <p:cNvPr id="13" name="Imagen 12" descr="Icono&#10;&#10;Descripción generada automáticamente">
            <a:extLst>
              <a:ext uri="{FF2B5EF4-FFF2-40B4-BE49-F238E27FC236}">
                <a16:creationId xmlns:a16="http://schemas.microsoft.com/office/drawing/2014/main" id="{FA5C4ED0-5093-43EB-B42A-3ABECF5854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02115" y="1140033"/>
            <a:ext cx="3195375" cy="2907792"/>
          </a:xfrm>
          <a:prstGeom prst="rect">
            <a:avLst/>
          </a:prstGeom>
        </p:spPr>
      </p:pic>
      <p:pic>
        <p:nvPicPr>
          <p:cNvPr id="9" name="Imagen 8">
            <a:extLst>
              <a:ext uri="{FF2B5EF4-FFF2-40B4-BE49-F238E27FC236}">
                <a16:creationId xmlns:a16="http://schemas.microsoft.com/office/drawing/2014/main" id="{CC4C04DB-000E-4FAA-B0CF-21FA78AD2BA2}"/>
              </a:ext>
            </a:extLst>
          </p:cNvPr>
          <p:cNvPicPr>
            <a:picLocks noChangeAspect="1"/>
          </p:cNvPicPr>
          <p:nvPr/>
        </p:nvPicPr>
        <p:blipFill>
          <a:blip r:embed="rId4"/>
          <a:stretch>
            <a:fillRect/>
          </a:stretch>
        </p:blipFill>
        <p:spPr>
          <a:xfrm>
            <a:off x="4239223" y="2222823"/>
            <a:ext cx="3988673" cy="2267845"/>
          </a:xfrm>
          <a:prstGeom prst="rect">
            <a:avLst/>
          </a:prstGeom>
        </p:spPr>
      </p:pic>
      <p:sp>
        <p:nvSpPr>
          <p:cNvPr id="3" name="Marcador de contenido 2">
            <a:extLst>
              <a:ext uri="{FF2B5EF4-FFF2-40B4-BE49-F238E27FC236}">
                <a16:creationId xmlns:a16="http://schemas.microsoft.com/office/drawing/2014/main" id="{D9464C07-87E5-40CA-9595-6074739DFCE9}"/>
              </a:ext>
            </a:extLst>
          </p:cNvPr>
          <p:cNvSpPr>
            <a:spLocks noGrp="1"/>
          </p:cNvSpPr>
          <p:nvPr>
            <p:ph idx="1"/>
          </p:nvPr>
        </p:nvSpPr>
        <p:spPr>
          <a:xfrm>
            <a:off x="4038600" y="4884873"/>
            <a:ext cx="7188199" cy="1292090"/>
          </a:xfrm>
        </p:spPr>
        <p:txBody>
          <a:bodyPr>
            <a:normAutofit/>
          </a:bodyPr>
          <a:lstStyle/>
          <a:p>
            <a:pPr marL="0" indent="0">
              <a:buNone/>
            </a:pPr>
            <a:r>
              <a:rPr lang="es-ES" sz="1800" dirty="0"/>
              <a:t>Al momento de configurar el registro ADCON2 debemos tener en consideración la siguiente información</a:t>
            </a:r>
          </a:p>
        </p:txBody>
      </p:sp>
    </p:spTree>
    <p:extLst>
      <p:ext uri="{BB962C8B-B14F-4D97-AF65-F5344CB8AC3E}">
        <p14:creationId xmlns:p14="http://schemas.microsoft.com/office/powerpoint/2010/main" val="309425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B49DF0-B959-4BB0-AFCF-C60647DA4B2C}"/>
              </a:ext>
            </a:extLst>
          </p:cNvPr>
          <p:cNvSpPr>
            <a:spLocks noGrp="1"/>
          </p:cNvSpPr>
          <p:nvPr>
            <p:ph type="title"/>
          </p:nvPr>
        </p:nvSpPr>
        <p:spPr>
          <a:xfrm>
            <a:off x="6417733" y="490537"/>
            <a:ext cx="5291663" cy="1628775"/>
          </a:xfrm>
        </p:spPr>
        <p:txBody>
          <a:bodyPr anchor="b">
            <a:normAutofit/>
          </a:bodyPr>
          <a:lstStyle/>
          <a:p>
            <a:r>
              <a:rPr lang="es-ES" sz="4000"/>
              <a:t>REGISTROS RELACIONADOS</a:t>
            </a:r>
          </a:p>
        </p:txBody>
      </p:sp>
      <p:pic>
        <p:nvPicPr>
          <p:cNvPr id="6" name="Picture 5">
            <a:extLst>
              <a:ext uri="{FF2B5EF4-FFF2-40B4-BE49-F238E27FC236}">
                <a16:creationId xmlns:a16="http://schemas.microsoft.com/office/drawing/2014/main" id="{0C7A1E30-AE45-4914-9B6F-E5F95B8B6852}"/>
              </a:ext>
            </a:extLst>
          </p:cNvPr>
          <p:cNvPicPr>
            <a:picLocks noChangeAspect="1"/>
          </p:cNvPicPr>
          <p:nvPr/>
        </p:nvPicPr>
        <p:blipFill rotWithShape="1">
          <a:blip r:embed="rId2"/>
          <a:srcRect l="35693" r="4959"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Marcador de contenido 2">
            <a:extLst>
              <a:ext uri="{FF2B5EF4-FFF2-40B4-BE49-F238E27FC236}">
                <a16:creationId xmlns:a16="http://schemas.microsoft.com/office/drawing/2014/main" id="{7268F15B-91DC-488E-9000-86E1E895F753}"/>
              </a:ext>
            </a:extLst>
          </p:cNvPr>
          <p:cNvGraphicFramePr>
            <a:graphicFrameLocks noGrp="1"/>
          </p:cNvGraphicFramePr>
          <p:nvPr>
            <p:ph idx="1"/>
            <p:extLst>
              <p:ext uri="{D42A27DB-BD31-4B8C-83A1-F6EECF244321}">
                <p14:modId xmlns:p14="http://schemas.microsoft.com/office/powerpoint/2010/main" val="2899153789"/>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90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B716F27-8435-42CE-8C67-23ADCDA99425}"/>
              </a:ext>
            </a:extLst>
          </p:cNvPr>
          <p:cNvSpPr>
            <a:spLocks noGrp="1"/>
          </p:cNvSpPr>
          <p:nvPr>
            <p:ph type="title"/>
          </p:nvPr>
        </p:nvSpPr>
        <p:spPr>
          <a:xfrm>
            <a:off x="1268805" y="684496"/>
            <a:ext cx="5102812" cy="4597624"/>
          </a:xfrm>
        </p:spPr>
        <p:txBody>
          <a:bodyPr vert="horz" lIns="91440" tIns="45720" rIns="91440" bIns="45720" rtlCol="0" anchor="ctr">
            <a:normAutofit/>
          </a:bodyPr>
          <a:lstStyle/>
          <a:p>
            <a:r>
              <a:rPr lang="en-US" sz="5200" kern="1200" dirty="0">
                <a:solidFill>
                  <a:schemeClr val="tx1"/>
                </a:solidFill>
                <a:latin typeface="+mj-lt"/>
                <a:ea typeface="+mj-ea"/>
                <a:cs typeface="+mj-cs"/>
              </a:rPr>
              <a:t>VAMOS A CREAR UNA LIBRERÍA </a:t>
            </a:r>
          </a:p>
        </p:txBody>
      </p:sp>
      <p:pic>
        <p:nvPicPr>
          <p:cNvPr id="15" name="Imagen 14" descr="Un dibujo de un perro&#10;&#10;Descripción generada automáticamente con confianza media">
            <a:extLst>
              <a:ext uri="{FF2B5EF4-FFF2-40B4-BE49-F238E27FC236}">
                <a16:creationId xmlns:a16="http://schemas.microsoft.com/office/drawing/2014/main" id="{DEFA0ED0-1EC0-4296-97DA-F607E60743C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24188" y="1308369"/>
            <a:ext cx="6467812" cy="3638144"/>
          </a:xfrm>
          <a:prstGeom prst="rect">
            <a:avLst/>
          </a:prstGeom>
        </p:spPr>
      </p:pic>
    </p:spTree>
    <p:extLst>
      <p:ext uri="{BB962C8B-B14F-4D97-AF65-F5344CB8AC3E}">
        <p14:creationId xmlns:p14="http://schemas.microsoft.com/office/powerpoint/2010/main" val="256589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cd, Mostrar, Panel, Líquido, Cristal, Electrónica, Pcb">
            <a:extLst>
              <a:ext uri="{FF2B5EF4-FFF2-40B4-BE49-F238E27FC236}">
                <a16:creationId xmlns:a16="http://schemas.microsoft.com/office/drawing/2014/main" id="{C26EF3F1-79C7-4AED-A9DA-1C42F92A1A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9" r="3168"/>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1E0B80-E3EB-4420-B318-23E8EA97812F}"/>
              </a:ext>
            </a:extLst>
          </p:cNvPr>
          <p:cNvSpPr>
            <a:spLocks noGrp="1"/>
          </p:cNvSpPr>
          <p:nvPr>
            <p:ph type="ctrTitle"/>
          </p:nvPr>
        </p:nvSpPr>
        <p:spPr>
          <a:xfrm>
            <a:off x="1686128" y="2328812"/>
            <a:ext cx="614788" cy="867067"/>
          </a:xfrm>
          <a:effectLst>
            <a:outerShdw blurRad="50800" dist="38100" dir="2700000" algn="tl" rotWithShape="0">
              <a:prstClr val="black">
                <a:alpha val="40000"/>
              </a:prstClr>
            </a:outerShdw>
          </a:effectLst>
        </p:spPr>
        <p:txBody>
          <a:bodyPr>
            <a:normAutofit/>
          </a:bodyPr>
          <a:lstStyle/>
          <a:p>
            <a:r>
              <a:rPr lang="es-ES" sz="5200" dirty="0">
                <a:solidFill>
                  <a:srgbClr val="FFFFFF"/>
                </a:solidFill>
              </a:rPr>
              <a:t>D</a:t>
            </a:r>
          </a:p>
        </p:txBody>
      </p:sp>
      <p:sp>
        <p:nvSpPr>
          <p:cNvPr id="3" name="Subtítulo 2">
            <a:extLst>
              <a:ext uri="{FF2B5EF4-FFF2-40B4-BE49-F238E27FC236}">
                <a16:creationId xmlns:a16="http://schemas.microsoft.com/office/drawing/2014/main" id="{B84B65C4-E382-4DA4-BCB4-EAF52F79F4ED}"/>
              </a:ext>
            </a:extLst>
          </p:cNvPr>
          <p:cNvSpPr>
            <a:spLocks noGrp="1"/>
          </p:cNvSpPr>
          <p:nvPr>
            <p:ph type="subTitle" idx="1"/>
          </p:nvPr>
        </p:nvSpPr>
        <p:spPr>
          <a:xfrm>
            <a:off x="1063752" y="4324963"/>
            <a:ext cx="10058400" cy="1282707"/>
          </a:xfrm>
          <a:effectLst>
            <a:outerShdw blurRad="50800" dist="38100" dir="2700000" algn="tl" rotWithShape="0">
              <a:prstClr val="black">
                <a:alpha val="40000"/>
              </a:prstClr>
            </a:outerShdw>
          </a:effectLst>
        </p:spPr>
        <p:txBody>
          <a:bodyPr>
            <a:normAutofit/>
          </a:bodyPr>
          <a:lstStyle/>
          <a:p>
            <a:r>
              <a:rPr lang="es-ES" dirty="0">
                <a:solidFill>
                  <a:srgbClr val="FFFFFF"/>
                </a:solidFill>
              </a:rPr>
              <a:t>Ing. Juan </a:t>
            </a:r>
            <a:r>
              <a:rPr lang="es-ES" dirty="0" err="1">
                <a:solidFill>
                  <a:srgbClr val="FFFFFF"/>
                </a:solidFill>
              </a:rPr>
              <a:t>Sebastian</a:t>
            </a:r>
            <a:r>
              <a:rPr lang="es-ES" dirty="0">
                <a:solidFill>
                  <a:srgbClr val="FFFFFF"/>
                </a:solidFill>
              </a:rPr>
              <a:t> Correa</a:t>
            </a:r>
          </a:p>
        </p:txBody>
      </p:sp>
      <p:sp>
        <p:nvSpPr>
          <p:cNvPr id="14" name="Título 1">
            <a:extLst>
              <a:ext uri="{FF2B5EF4-FFF2-40B4-BE49-F238E27FC236}">
                <a16:creationId xmlns:a16="http://schemas.microsoft.com/office/drawing/2014/main" id="{CB112169-F3BE-47C4-9839-DEC158B14B71}"/>
              </a:ext>
            </a:extLst>
          </p:cNvPr>
          <p:cNvSpPr txBox="1">
            <a:spLocks/>
          </p:cNvSpPr>
          <p:nvPr/>
        </p:nvSpPr>
        <p:spPr>
          <a:xfrm>
            <a:off x="2175757" y="232567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I</a:t>
            </a:r>
          </a:p>
        </p:txBody>
      </p:sp>
      <p:sp>
        <p:nvSpPr>
          <p:cNvPr id="15" name="Título 1">
            <a:extLst>
              <a:ext uri="{FF2B5EF4-FFF2-40B4-BE49-F238E27FC236}">
                <a16:creationId xmlns:a16="http://schemas.microsoft.com/office/drawing/2014/main" id="{E4A67DE8-77BA-4DD5-A086-81A19796CA3F}"/>
              </a:ext>
            </a:extLst>
          </p:cNvPr>
          <p:cNvSpPr txBox="1">
            <a:spLocks/>
          </p:cNvSpPr>
          <p:nvPr/>
        </p:nvSpPr>
        <p:spPr>
          <a:xfrm>
            <a:off x="2755087" y="232253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S</a:t>
            </a:r>
          </a:p>
        </p:txBody>
      </p:sp>
      <p:sp>
        <p:nvSpPr>
          <p:cNvPr id="16" name="Título 1">
            <a:extLst>
              <a:ext uri="{FF2B5EF4-FFF2-40B4-BE49-F238E27FC236}">
                <a16:creationId xmlns:a16="http://schemas.microsoft.com/office/drawing/2014/main" id="{381EC541-E464-4F7D-BA13-C39DAEBFF54B}"/>
              </a:ext>
            </a:extLst>
          </p:cNvPr>
          <p:cNvSpPr txBox="1">
            <a:spLocks/>
          </p:cNvSpPr>
          <p:nvPr/>
        </p:nvSpPr>
        <p:spPr>
          <a:xfrm>
            <a:off x="3271612" y="230697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P</a:t>
            </a:r>
          </a:p>
        </p:txBody>
      </p:sp>
      <p:sp>
        <p:nvSpPr>
          <p:cNvPr id="17" name="Título 1">
            <a:extLst>
              <a:ext uri="{FF2B5EF4-FFF2-40B4-BE49-F238E27FC236}">
                <a16:creationId xmlns:a16="http://schemas.microsoft.com/office/drawing/2014/main" id="{84828AF4-0B92-4E25-883D-A6E9E6BC946B}"/>
              </a:ext>
            </a:extLst>
          </p:cNvPr>
          <p:cNvSpPr txBox="1">
            <a:spLocks/>
          </p:cNvSpPr>
          <p:nvPr/>
        </p:nvSpPr>
        <p:spPr>
          <a:xfrm>
            <a:off x="3810373" y="229141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L</a:t>
            </a:r>
          </a:p>
        </p:txBody>
      </p:sp>
      <p:sp>
        <p:nvSpPr>
          <p:cNvPr id="18" name="Título 1">
            <a:extLst>
              <a:ext uri="{FF2B5EF4-FFF2-40B4-BE49-F238E27FC236}">
                <a16:creationId xmlns:a16="http://schemas.microsoft.com/office/drawing/2014/main" id="{6B2421B0-6703-40A3-A2C4-24CD43414B26}"/>
              </a:ext>
            </a:extLst>
          </p:cNvPr>
          <p:cNvSpPr txBox="1">
            <a:spLocks/>
          </p:cNvSpPr>
          <p:nvPr/>
        </p:nvSpPr>
        <p:spPr>
          <a:xfrm>
            <a:off x="4389058" y="230697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A</a:t>
            </a:r>
          </a:p>
        </p:txBody>
      </p:sp>
      <p:sp>
        <p:nvSpPr>
          <p:cNvPr id="22" name="Título 1">
            <a:extLst>
              <a:ext uri="{FF2B5EF4-FFF2-40B4-BE49-F238E27FC236}">
                <a16:creationId xmlns:a16="http://schemas.microsoft.com/office/drawing/2014/main" id="{081283FF-1EA4-47C0-9F00-0805191F6E4B}"/>
              </a:ext>
            </a:extLst>
          </p:cNvPr>
          <p:cNvSpPr txBox="1">
            <a:spLocks/>
          </p:cNvSpPr>
          <p:nvPr/>
        </p:nvSpPr>
        <p:spPr>
          <a:xfrm>
            <a:off x="4939012" y="2291411"/>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Y</a:t>
            </a:r>
          </a:p>
        </p:txBody>
      </p:sp>
      <p:sp>
        <p:nvSpPr>
          <p:cNvPr id="23" name="Título 1">
            <a:extLst>
              <a:ext uri="{FF2B5EF4-FFF2-40B4-BE49-F238E27FC236}">
                <a16:creationId xmlns:a16="http://schemas.microsoft.com/office/drawing/2014/main" id="{6284C812-1841-47B8-9B85-54EE84ECE041}"/>
              </a:ext>
            </a:extLst>
          </p:cNvPr>
          <p:cNvSpPr txBox="1">
            <a:spLocks/>
          </p:cNvSpPr>
          <p:nvPr/>
        </p:nvSpPr>
        <p:spPr>
          <a:xfrm>
            <a:off x="6036425" y="2290690"/>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L</a:t>
            </a:r>
          </a:p>
        </p:txBody>
      </p:sp>
      <p:sp>
        <p:nvSpPr>
          <p:cNvPr id="24" name="Título 1">
            <a:extLst>
              <a:ext uri="{FF2B5EF4-FFF2-40B4-BE49-F238E27FC236}">
                <a16:creationId xmlns:a16="http://schemas.microsoft.com/office/drawing/2014/main" id="{69E902B4-29D1-44AB-9755-100C23453DBC}"/>
              </a:ext>
            </a:extLst>
          </p:cNvPr>
          <p:cNvSpPr txBox="1">
            <a:spLocks/>
          </p:cNvSpPr>
          <p:nvPr/>
        </p:nvSpPr>
        <p:spPr>
          <a:xfrm>
            <a:off x="6605678" y="2290690"/>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C</a:t>
            </a:r>
          </a:p>
        </p:txBody>
      </p:sp>
      <p:sp>
        <p:nvSpPr>
          <p:cNvPr id="25" name="Título 1">
            <a:extLst>
              <a:ext uri="{FF2B5EF4-FFF2-40B4-BE49-F238E27FC236}">
                <a16:creationId xmlns:a16="http://schemas.microsoft.com/office/drawing/2014/main" id="{C77D403E-F1E4-41A5-BF1F-0F6813B404C8}"/>
              </a:ext>
            </a:extLst>
          </p:cNvPr>
          <p:cNvSpPr txBox="1">
            <a:spLocks/>
          </p:cNvSpPr>
          <p:nvPr/>
        </p:nvSpPr>
        <p:spPr>
          <a:xfrm>
            <a:off x="7158012" y="2292472"/>
            <a:ext cx="614788" cy="8670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5200" dirty="0">
                <a:solidFill>
                  <a:srgbClr val="FFFFFF"/>
                </a:solidFill>
              </a:rPr>
              <a:t>D</a:t>
            </a:r>
          </a:p>
        </p:txBody>
      </p:sp>
    </p:spTree>
    <p:extLst>
      <p:ext uri="{BB962C8B-B14F-4D97-AF65-F5344CB8AC3E}">
        <p14:creationId xmlns:p14="http://schemas.microsoft.com/office/powerpoint/2010/main" val="252382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3FB27565-BC4E-4801-8515-389F2DFBDFA4}"/>
              </a:ext>
            </a:extLst>
          </p:cNvPr>
          <p:cNvSpPr>
            <a:spLocks noGrp="1"/>
          </p:cNvSpPr>
          <p:nvPr>
            <p:ph type="title"/>
          </p:nvPr>
        </p:nvSpPr>
        <p:spPr>
          <a:xfrm>
            <a:off x="838201" y="3998018"/>
            <a:ext cx="3981854" cy="2216513"/>
          </a:xfrm>
        </p:spPr>
        <p:txBody>
          <a:bodyPr>
            <a:normAutofit/>
          </a:bodyPr>
          <a:lstStyle/>
          <a:p>
            <a:r>
              <a:rPr lang="es-ES"/>
              <a:t>Definicion</a:t>
            </a:r>
            <a:endParaRPr lang="es-ES" dirty="0"/>
          </a:p>
        </p:txBody>
      </p:sp>
      <p:sp>
        <p:nvSpPr>
          <p:cNvPr id="73" name="Arc 7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836850A9-81CB-423F-AB07-4A08461081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914" y="810629"/>
            <a:ext cx="10872172" cy="274522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944B62C6-F916-4609-A852-0537927CF6D5}"/>
              </a:ext>
            </a:extLst>
          </p:cNvPr>
          <p:cNvSpPr>
            <a:spLocks noGrp="1"/>
          </p:cNvSpPr>
          <p:nvPr>
            <p:ph idx="1"/>
          </p:nvPr>
        </p:nvSpPr>
        <p:spPr>
          <a:xfrm>
            <a:off x="4970835" y="3998019"/>
            <a:ext cx="6382966" cy="2216512"/>
          </a:xfrm>
        </p:spPr>
        <p:txBody>
          <a:bodyPr>
            <a:normAutofit/>
          </a:bodyPr>
          <a:lstStyle/>
          <a:p>
            <a:pPr marL="0" indent="0">
              <a:buNone/>
            </a:pPr>
            <a:r>
              <a:rPr lang="es-419" sz="2200" i="0" dirty="0">
                <a:effectLst/>
                <a:latin typeface="Arial" panose="020B0604020202020204" pitchFamily="34" charset="0"/>
              </a:rPr>
              <a:t>Un conversor o convertidor de señal analógica a digital (CAD, ADC) es un dispositivo electrónico capaz de convertir una señal analógica, ya sea de tensión o corriente, en una señal mediante un </a:t>
            </a:r>
            <a:r>
              <a:rPr lang="es-419" sz="2200" i="0" dirty="0" err="1">
                <a:effectLst/>
                <a:latin typeface="Arial" panose="020B0604020202020204" pitchFamily="34" charset="0"/>
              </a:rPr>
              <a:t>cuatificador</a:t>
            </a:r>
            <a:r>
              <a:rPr lang="es-419" sz="2200" i="0" dirty="0">
                <a:effectLst/>
                <a:latin typeface="Arial" panose="020B0604020202020204" pitchFamily="34" charset="0"/>
              </a:rPr>
              <a:t> y codificándose en muchos casos en un código binario particular. </a:t>
            </a:r>
            <a:endParaRPr lang="es-ES" sz="2200" dirty="0"/>
          </a:p>
        </p:txBody>
      </p:sp>
    </p:spTree>
    <p:extLst>
      <p:ext uri="{BB962C8B-B14F-4D97-AF65-F5344CB8AC3E}">
        <p14:creationId xmlns:p14="http://schemas.microsoft.com/office/powerpoint/2010/main" val="160471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72988FA-9FA5-46A1-850C-12D52C2396B7}"/>
              </a:ext>
            </a:extLst>
          </p:cNvPr>
          <p:cNvSpPr>
            <a:spLocks noGrp="1"/>
          </p:cNvSpPr>
          <p:nvPr>
            <p:ph type="title"/>
          </p:nvPr>
        </p:nvSpPr>
        <p:spPr>
          <a:xfrm>
            <a:off x="838200" y="585216"/>
            <a:ext cx="10515600" cy="1325563"/>
          </a:xfrm>
        </p:spPr>
        <p:txBody>
          <a:bodyPr>
            <a:normAutofit/>
          </a:bodyPr>
          <a:lstStyle/>
          <a:p>
            <a:r>
              <a:rPr lang="es-ES">
                <a:solidFill>
                  <a:schemeClr val="bg1"/>
                </a:solidFill>
              </a:rPr>
              <a:t>DISPLAY DE CRISTAL LIQUIDO</a:t>
            </a:r>
          </a:p>
        </p:txBody>
      </p:sp>
      <p:sp>
        <p:nvSpPr>
          <p:cNvPr id="3" name="Marcador de contenido 2">
            <a:extLst>
              <a:ext uri="{FF2B5EF4-FFF2-40B4-BE49-F238E27FC236}">
                <a16:creationId xmlns:a16="http://schemas.microsoft.com/office/drawing/2014/main" id="{9C1E83CE-C895-4FFF-ABED-21CDAF2FBEA8}"/>
              </a:ext>
            </a:extLst>
          </p:cNvPr>
          <p:cNvSpPr>
            <a:spLocks noGrp="1"/>
          </p:cNvSpPr>
          <p:nvPr>
            <p:ph idx="1"/>
          </p:nvPr>
        </p:nvSpPr>
        <p:spPr>
          <a:xfrm>
            <a:off x="7546848" y="2516777"/>
            <a:ext cx="3803904" cy="3660185"/>
          </a:xfrm>
        </p:spPr>
        <p:txBody>
          <a:bodyPr anchor="ctr">
            <a:normAutofit/>
          </a:bodyPr>
          <a:lstStyle/>
          <a:p>
            <a:pPr marL="0" indent="0">
              <a:buNone/>
            </a:pPr>
            <a:r>
              <a:rPr lang="es-419" sz="2000"/>
              <a:t>Es una pantalla delgada y plana formada por un número de píxeles en color o monocromos colocados delante de una fuente de luz o reflectora, que </a:t>
            </a:r>
            <a:r>
              <a:rPr lang="es-ES" sz="2000"/>
              <a:t>permiten visualizar datos de forma mas cómoda y ofrecen una mayor alternativa al usuario para sus aplicaciones sin generar una sobre carga de pines ni de consumo energetico sobre el microcontrolador.</a:t>
            </a:r>
          </a:p>
        </p:txBody>
      </p:sp>
      <p:pic>
        <p:nvPicPr>
          <p:cNvPr id="5" name="Imagen 4">
            <a:extLst>
              <a:ext uri="{FF2B5EF4-FFF2-40B4-BE49-F238E27FC236}">
                <a16:creationId xmlns:a16="http://schemas.microsoft.com/office/drawing/2014/main" id="{DAEC1B6F-346A-4B33-AB35-F959418F9F89}"/>
              </a:ext>
            </a:extLst>
          </p:cNvPr>
          <p:cNvPicPr>
            <a:picLocks noChangeAspect="1"/>
          </p:cNvPicPr>
          <p:nvPr/>
        </p:nvPicPr>
        <p:blipFill>
          <a:blip r:embed="rId2"/>
          <a:stretch>
            <a:fillRect/>
          </a:stretch>
        </p:blipFill>
        <p:spPr>
          <a:xfrm>
            <a:off x="1256590" y="2685801"/>
            <a:ext cx="5711729" cy="3491161"/>
          </a:xfrm>
          <a:prstGeom prst="rect">
            <a:avLst/>
          </a:prstGeom>
        </p:spPr>
      </p:pic>
    </p:spTree>
    <p:extLst>
      <p:ext uri="{BB962C8B-B14F-4D97-AF65-F5344CB8AC3E}">
        <p14:creationId xmlns:p14="http://schemas.microsoft.com/office/powerpoint/2010/main" val="350266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D62537-BF3B-4AFA-B379-FCD72EBD8C59}"/>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a:solidFill>
                  <a:schemeClr val="bg1"/>
                </a:solidFill>
              </a:rPr>
              <a:t>TIPOS DE PANTALLAS LCD</a:t>
            </a:r>
          </a:p>
        </p:txBody>
      </p:sp>
      <p:pic>
        <p:nvPicPr>
          <p:cNvPr id="2050" name="Picture 2" descr="Display LCD 20x4 QC2004A">
            <a:extLst>
              <a:ext uri="{FF2B5EF4-FFF2-40B4-BE49-F238E27FC236}">
                <a16:creationId xmlns:a16="http://schemas.microsoft.com/office/drawing/2014/main" id="{0C1138D0-AC38-4894-8336-D02450E319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958" y="3567746"/>
            <a:ext cx="3630641" cy="2087618"/>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DISPLAY LCD 2X16 - CONTROL COMPANY">
            <a:extLst>
              <a:ext uri="{FF2B5EF4-FFF2-40B4-BE49-F238E27FC236}">
                <a16:creationId xmlns:a16="http://schemas.microsoft.com/office/drawing/2014/main" id="{8A31B9F5-C3D6-4F7C-A49C-98083DEEA8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79392" y="3250242"/>
            <a:ext cx="3630168" cy="2722626"/>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descr="Sunlight Readable 8x1 Character LCD from Crystalfontz">
            <a:extLst>
              <a:ext uri="{FF2B5EF4-FFF2-40B4-BE49-F238E27FC236}">
                <a16:creationId xmlns:a16="http://schemas.microsoft.com/office/drawing/2014/main" id="{731D3DA2-7BEE-49D0-8F3D-D434081B40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53400" y="3463515"/>
            <a:ext cx="3630168" cy="229608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391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294" name="Rectangle 1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5" name="Rectangle 1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D57A5E8-A3DB-457A-9E62-7E1DB3A0319D}"/>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DESCRIPCION DE PINES DE LA LCD</a:t>
            </a:r>
          </a:p>
        </p:txBody>
      </p:sp>
      <p:pic>
        <p:nvPicPr>
          <p:cNvPr id="12292" name="Picture 4" descr="Uso de Pantalla LCD con Arduino - Panama Hitek">
            <a:extLst>
              <a:ext uri="{FF2B5EF4-FFF2-40B4-BE49-F238E27FC236}">
                <a16:creationId xmlns:a16="http://schemas.microsoft.com/office/drawing/2014/main" id="{76B51411-CB0E-42BA-9766-7D7C96515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1" r="3396" b="-1"/>
          <a:stretch/>
        </p:blipFill>
        <p:spPr bwMode="auto">
          <a:xfrm>
            <a:off x="715748" y="2674455"/>
            <a:ext cx="5131088" cy="3011578"/>
          </a:xfrm>
          <a:prstGeom prst="rect">
            <a:avLst/>
          </a:prstGeom>
          <a:noFill/>
          <a:extLst>
            <a:ext uri="{909E8E84-426E-40DD-AFC4-6F175D3DCCD1}">
              <a14:hiddenFill xmlns:a14="http://schemas.microsoft.com/office/drawing/2010/main">
                <a:solidFill>
                  <a:srgbClr val="FFFFFF"/>
                </a:solidFill>
              </a14:hiddenFill>
            </a:ext>
          </a:extLst>
        </p:spPr>
      </p:pic>
      <p:pic>
        <p:nvPicPr>
          <p:cNvPr id="5" name="Marcador de contenido 4" descr="Tabla&#10;&#10;Descripción generada automáticamente">
            <a:extLst>
              <a:ext uri="{FF2B5EF4-FFF2-40B4-BE49-F238E27FC236}">
                <a16:creationId xmlns:a16="http://schemas.microsoft.com/office/drawing/2014/main" id="{165B82F3-7670-4CD0-B430-3DA3B5A72E41}"/>
              </a:ext>
            </a:extLst>
          </p:cNvPr>
          <p:cNvPicPr>
            <a:picLocks noChangeAspect="1"/>
          </p:cNvPicPr>
          <p:nvPr/>
        </p:nvPicPr>
        <p:blipFill>
          <a:blip r:embed="rId3"/>
          <a:stretch>
            <a:fillRect/>
          </a:stretch>
        </p:blipFill>
        <p:spPr>
          <a:xfrm>
            <a:off x="6345165" y="2217815"/>
            <a:ext cx="5092779" cy="3997831"/>
          </a:xfrm>
          <a:prstGeom prst="rect">
            <a:avLst/>
          </a:prstGeom>
        </p:spPr>
      </p:pic>
    </p:spTree>
    <p:extLst>
      <p:ext uri="{BB962C8B-B14F-4D97-AF65-F5344CB8AC3E}">
        <p14:creationId xmlns:p14="http://schemas.microsoft.com/office/powerpoint/2010/main" val="344113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8F29670-7D52-4617-BCDF-BB5FF92632CF}"/>
              </a:ext>
            </a:extLst>
          </p:cNvPr>
          <p:cNvSpPr>
            <a:spLocks noGrp="1"/>
          </p:cNvSpPr>
          <p:nvPr>
            <p:ph type="title"/>
          </p:nvPr>
        </p:nvSpPr>
        <p:spPr>
          <a:xfrm>
            <a:off x="1383564" y="348865"/>
            <a:ext cx="9718111" cy="1576446"/>
          </a:xfrm>
        </p:spPr>
        <p:txBody>
          <a:bodyPr anchor="ctr">
            <a:normAutofit/>
          </a:bodyPr>
          <a:lstStyle/>
          <a:p>
            <a:r>
              <a:rPr lang="es-ES" sz="4000">
                <a:solidFill>
                  <a:srgbClr val="FFFFFF"/>
                </a:solidFill>
              </a:rPr>
              <a:t>MEMORIAS DE UNA LCD</a:t>
            </a:r>
          </a:p>
        </p:txBody>
      </p:sp>
      <p:graphicFrame>
        <p:nvGraphicFramePr>
          <p:cNvPr id="5" name="Marcador de contenido 2">
            <a:extLst>
              <a:ext uri="{FF2B5EF4-FFF2-40B4-BE49-F238E27FC236}">
                <a16:creationId xmlns:a16="http://schemas.microsoft.com/office/drawing/2014/main" id="{C60AA5EA-D692-4EF3-BC81-27F61C0A43EA}"/>
              </a:ext>
            </a:extLst>
          </p:cNvPr>
          <p:cNvGraphicFramePr>
            <a:graphicFrameLocks noGrp="1"/>
          </p:cNvGraphicFramePr>
          <p:nvPr>
            <p:ph idx="1"/>
            <p:extLst>
              <p:ext uri="{D42A27DB-BD31-4B8C-83A1-F6EECF244321}">
                <p14:modId xmlns:p14="http://schemas.microsoft.com/office/powerpoint/2010/main" val="169148643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638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1007690-8F4C-4361-A210-E8D872F7CC80}"/>
              </a:ext>
            </a:extLst>
          </p:cNvPr>
          <p:cNvSpPr>
            <a:spLocks noGrp="1"/>
          </p:cNvSpPr>
          <p:nvPr>
            <p:ph type="title"/>
          </p:nvPr>
        </p:nvSpPr>
        <p:spPr>
          <a:xfrm>
            <a:off x="838200" y="672747"/>
            <a:ext cx="10515600" cy="715556"/>
          </a:xfrm>
        </p:spPr>
        <p:txBody>
          <a:bodyPr>
            <a:normAutofit/>
          </a:bodyPr>
          <a:lstStyle/>
          <a:p>
            <a:pPr algn="ctr"/>
            <a:r>
              <a:rPr lang="es-ES" sz="3200">
                <a:solidFill>
                  <a:schemeClr val="bg1"/>
                </a:solidFill>
              </a:rPr>
              <a:t>DDRAM</a:t>
            </a:r>
          </a:p>
        </p:txBody>
      </p:sp>
      <p:sp>
        <p:nvSpPr>
          <p:cNvPr id="3" name="Marcador de contenido 2">
            <a:extLst>
              <a:ext uri="{FF2B5EF4-FFF2-40B4-BE49-F238E27FC236}">
                <a16:creationId xmlns:a16="http://schemas.microsoft.com/office/drawing/2014/main" id="{C73E15E3-7A5F-48E4-B2AE-C18C61963AD3}"/>
              </a:ext>
            </a:extLst>
          </p:cNvPr>
          <p:cNvSpPr>
            <a:spLocks noGrp="1"/>
          </p:cNvSpPr>
          <p:nvPr>
            <p:ph idx="1"/>
          </p:nvPr>
        </p:nvSpPr>
        <p:spPr>
          <a:xfrm>
            <a:off x="1118680" y="1605779"/>
            <a:ext cx="10205531" cy="1271645"/>
          </a:xfrm>
        </p:spPr>
        <p:txBody>
          <a:bodyPr>
            <a:normAutofit fontScale="92500" lnSpcReduction="20000"/>
          </a:bodyPr>
          <a:lstStyle/>
          <a:p>
            <a:pPr marL="0" indent="0" algn="just">
              <a:buNone/>
            </a:pPr>
            <a:r>
              <a:rPr lang="es-419" dirty="0"/>
              <a:t>La memoria DDRAM se utiliza para almacenar los caracteres a visualizar. Tiene una capacidad de almacenar un numero limitado de caracteres, estos pueden ser a su vez, visibles o no visibles.</a:t>
            </a:r>
          </a:p>
          <a:p>
            <a:pPr marL="0" indent="0" algn="ctr">
              <a:buNone/>
            </a:pPr>
            <a:r>
              <a:rPr lang="es-419" sz="1500" dirty="0"/>
              <a:t> </a:t>
            </a:r>
          </a:p>
          <a:p>
            <a:pPr marL="0" indent="0" algn="ctr">
              <a:buNone/>
            </a:pPr>
            <a:endParaRPr lang="es-419" sz="1500" dirty="0"/>
          </a:p>
        </p:txBody>
      </p:sp>
      <p:pic>
        <p:nvPicPr>
          <p:cNvPr id="5" name="Imagen 4">
            <a:extLst>
              <a:ext uri="{FF2B5EF4-FFF2-40B4-BE49-F238E27FC236}">
                <a16:creationId xmlns:a16="http://schemas.microsoft.com/office/drawing/2014/main" id="{8D071286-1119-44EA-A96F-0203B948786A}"/>
              </a:ext>
            </a:extLst>
          </p:cNvPr>
          <p:cNvPicPr>
            <a:picLocks noChangeAspect="1"/>
          </p:cNvPicPr>
          <p:nvPr/>
        </p:nvPicPr>
        <p:blipFill>
          <a:blip r:embed="rId2"/>
          <a:stretch>
            <a:fillRect/>
          </a:stretch>
        </p:blipFill>
        <p:spPr>
          <a:xfrm>
            <a:off x="838200" y="3118070"/>
            <a:ext cx="10515600" cy="2208276"/>
          </a:xfrm>
          <a:prstGeom prst="rect">
            <a:avLst/>
          </a:prstGeom>
        </p:spPr>
      </p:pic>
    </p:spTree>
    <p:extLst>
      <p:ext uri="{BB962C8B-B14F-4D97-AF65-F5344CB8AC3E}">
        <p14:creationId xmlns:p14="http://schemas.microsoft.com/office/powerpoint/2010/main" val="249982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933B34F-C1DB-4FCB-B95A-3449751B2171}"/>
              </a:ext>
            </a:extLst>
          </p:cNvPr>
          <p:cNvSpPr>
            <a:spLocks noGrp="1"/>
          </p:cNvSpPr>
          <p:nvPr>
            <p:ph type="title"/>
          </p:nvPr>
        </p:nvSpPr>
        <p:spPr>
          <a:xfrm>
            <a:off x="966952" y="1204108"/>
            <a:ext cx="2669406" cy="1781175"/>
          </a:xfrm>
        </p:spPr>
        <p:txBody>
          <a:bodyPr>
            <a:normAutofit/>
          </a:bodyPr>
          <a:lstStyle/>
          <a:p>
            <a:r>
              <a:rPr lang="es-ES" sz="3200">
                <a:solidFill>
                  <a:srgbClr val="FFFFFF"/>
                </a:solidFill>
              </a:rPr>
              <a:t>CGROM</a:t>
            </a:r>
          </a:p>
        </p:txBody>
      </p:sp>
      <p:sp>
        <p:nvSpPr>
          <p:cNvPr id="3" name="Marcador de contenido 2">
            <a:extLst>
              <a:ext uri="{FF2B5EF4-FFF2-40B4-BE49-F238E27FC236}">
                <a16:creationId xmlns:a16="http://schemas.microsoft.com/office/drawing/2014/main" id="{926024EF-203F-4103-8D71-B928F238402F}"/>
              </a:ext>
            </a:extLst>
          </p:cNvPr>
          <p:cNvSpPr>
            <a:spLocks noGrp="1"/>
          </p:cNvSpPr>
          <p:nvPr>
            <p:ph idx="1"/>
          </p:nvPr>
        </p:nvSpPr>
        <p:spPr>
          <a:xfrm>
            <a:off x="966951" y="3355131"/>
            <a:ext cx="4071977" cy="1226598"/>
          </a:xfrm>
        </p:spPr>
        <p:txBody>
          <a:bodyPr>
            <a:normAutofit/>
          </a:bodyPr>
          <a:lstStyle/>
          <a:p>
            <a:pPr marL="0" indent="0">
              <a:buNone/>
            </a:pPr>
            <a:r>
              <a:rPr lang="es-419" sz="1600" b="0" i="0" dirty="0">
                <a:effectLst/>
                <a:latin typeface="Open Sans" panose="020B0606030504020204" pitchFamily="34" charset="0"/>
              </a:rPr>
              <a:t>La memoria CGROM contiene un mapa estándar de todos los caracteres que se pueden visualizar en la pantalla. A cada carácter se le asigna una localidad de memoria.</a:t>
            </a:r>
          </a:p>
          <a:p>
            <a:pPr marL="0" indent="0">
              <a:buNone/>
            </a:pPr>
            <a:endParaRPr lang="es-ES" sz="1600" dirty="0"/>
          </a:p>
        </p:txBody>
      </p:sp>
      <p:pic>
        <p:nvPicPr>
          <p:cNvPr id="5" name="Imagen 4">
            <a:extLst>
              <a:ext uri="{FF2B5EF4-FFF2-40B4-BE49-F238E27FC236}">
                <a16:creationId xmlns:a16="http://schemas.microsoft.com/office/drawing/2014/main" id="{395E8DD9-86A1-4F15-A254-4C584ED4585F}"/>
              </a:ext>
            </a:extLst>
          </p:cNvPr>
          <p:cNvPicPr>
            <a:picLocks noChangeAspect="1"/>
          </p:cNvPicPr>
          <p:nvPr/>
        </p:nvPicPr>
        <p:blipFill>
          <a:blip r:embed="rId2"/>
          <a:stretch>
            <a:fillRect/>
          </a:stretch>
        </p:blipFill>
        <p:spPr>
          <a:xfrm>
            <a:off x="6164094" y="124325"/>
            <a:ext cx="4458511" cy="6461611"/>
          </a:xfrm>
          <a:prstGeom prst="rect">
            <a:avLst/>
          </a:prstGeom>
        </p:spPr>
      </p:pic>
    </p:spTree>
    <p:extLst>
      <p:ext uri="{BB962C8B-B14F-4D97-AF65-F5344CB8AC3E}">
        <p14:creationId xmlns:p14="http://schemas.microsoft.com/office/powerpoint/2010/main" val="149770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F70643E-73B2-431F-87E0-FD223C1BDB49}"/>
              </a:ext>
            </a:extLst>
          </p:cNvPr>
          <p:cNvSpPr>
            <a:spLocks noGrp="1"/>
          </p:cNvSpPr>
          <p:nvPr>
            <p:ph type="title"/>
          </p:nvPr>
        </p:nvSpPr>
        <p:spPr>
          <a:xfrm>
            <a:off x="966952" y="1204108"/>
            <a:ext cx="2669406" cy="1781175"/>
          </a:xfrm>
        </p:spPr>
        <p:txBody>
          <a:bodyPr>
            <a:normAutofit/>
          </a:bodyPr>
          <a:lstStyle/>
          <a:p>
            <a:r>
              <a:rPr lang="es-ES" sz="3200">
                <a:solidFill>
                  <a:srgbClr val="FFFFFF"/>
                </a:solidFill>
              </a:rPr>
              <a:t>CGROM</a:t>
            </a:r>
          </a:p>
        </p:txBody>
      </p:sp>
      <p:sp>
        <p:nvSpPr>
          <p:cNvPr id="3" name="Marcador de contenido 2">
            <a:extLst>
              <a:ext uri="{FF2B5EF4-FFF2-40B4-BE49-F238E27FC236}">
                <a16:creationId xmlns:a16="http://schemas.microsoft.com/office/drawing/2014/main" id="{A377B749-7598-44C2-87B9-ED5882AE8757}"/>
              </a:ext>
            </a:extLst>
          </p:cNvPr>
          <p:cNvSpPr>
            <a:spLocks noGrp="1"/>
          </p:cNvSpPr>
          <p:nvPr>
            <p:ph idx="1"/>
          </p:nvPr>
        </p:nvSpPr>
        <p:spPr>
          <a:xfrm>
            <a:off x="966951" y="3355130"/>
            <a:ext cx="3459134" cy="2427333"/>
          </a:xfrm>
        </p:spPr>
        <p:txBody>
          <a:bodyPr>
            <a:normAutofit/>
          </a:bodyPr>
          <a:lstStyle/>
          <a:p>
            <a:pPr marL="0" indent="0" algn="just">
              <a:buNone/>
            </a:pPr>
            <a:r>
              <a:rPr lang="es-ES" sz="1600" dirty="0"/>
              <a:t>Las localidades de memoria asignadas a la CGROM coinciden con las localidades de memoria de los caracteres estandarizados del código ASCII.</a:t>
            </a:r>
          </a:p>
        </p:txBody>
      </p:sp>
      <p:pic>
        <p:nvPicPr>
          <p:cNvPr id="5" name="Imagen 4">
            <a:extLst>
              <a:ext uri="{FF2B5EF4-FFF2-40B4-BE49-F238E27FC236}">
                <a16:creationId xmlns:a16="http://schemas.microsoft.com/office/drawing/2014/main" id="{B968F1F9-1A4B-4671-B819-3A5C7A7EEFA9}"/>
              </a:ext>
            </a:extLst>
          </p:cNvPr>
          <p:cNvPicPr>
            <a:picLocks noChangeAspect="1"/>
          </p:cNvPicPr>
          <p:nvPr/>
        </p:nvPicPr>
        <p:blipFill>
          <a:blip r:embed="rId2"/>
          <a:stretch>
            <a:fillRect/>
          </a:stretch>
        </p:blipFill>
        <p:spPr>
          <a:xfrm>
            <a:off x="5120940" y="621760"/>
            <a:ext cx="6022260" cy="5886760"/>
          </a:xfrm>
          <a:prstGeom prst="rect">
            <a:avLst/>
          </a:prstGeom>
        </p:spPr>
      </p:pic>
    </p:spTree>
    <p:extLst>
      <p:ext uri="{BB962C8B-B14F-4D97-AF65-F5344CB8AC3E}">
        <p14:creationId xmlns:p14="http://schemas.microsoft.com/office/powerpoint/2010/main" val="1260817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0515CA-0E34-4F97-A25C-907E2E368A0F}"/>
              </a:ext>
            </a:extLst>
          </p:cNvPr>
          <p:cNvSpPr>
            <a:spLocks noGrp="1"/>
          </p:cNvSpPr>
          <p:nvPr>
            <p:ph type="title"/>
          </p:nvPr>
        </p:nvSpPr>
        <p:spPr>
          <a:xfrm>
            <a:off x="6392598" y="640263"/>
            <a:ext cx="5221266" cy="1344975"/>
          </a:xfrm>
        </p:spPr>
        <p:txBody>
          <a:bodyPr>
            <a:normAutofit/>
          </a:bodyPr>
          <a:lstStyle/>
          <a:p>
            <a:pPr algn="ctr"/>
            <a:r>
              <a:rPr lang="es-ES" sz="4000"/>
              <a:t>CGRAM</a:t>
            </a:r>
          </a:p>
        </p:txBody>
      </p:sp>
      <p:pic>
        <p:nvPicPr>
          <p:cNvPr id="5" name="Imagen 4" descr="Tabla&#10;&#10;Descripción generada automáticamente">
            <a:extLst>
              <a:ext uri="{FF2B5EF4-FFF2-40B4-BE49-F238E27FC236}">
                <a16:creationId xmlns:a16="http://schemas.microsoft.com/office/drawing/2014/main" id="{7077F778-4D4F-4EB1-86B3-5420AB6F9F57}"/>
              </a:ext>
            </a:extLst>
          </p:cNvPr>
          <p:cNvPicPr>
            <a:picLocks noChangeAspect="1"/>
          </p:cNvPicPr>
          <p:nvPr/>
        </p:nvPicPr>
        <p:blipFill>
          <a:blip r:embed="rId2"/>
          <a:stretch>
            <a:fillRect/>
          </a:stretch>
        </p:blipFill>
        <p:spPr>
          <a:xfrm>
            <a:off x="484632" y="674128"/>
            <a:ext cx="5126736" cy="5354294"/>
          </a:xfrm>
          <a:prstGeom prst="rect">
            <a:avLst/>
          </a:prstGeom>
        </p:spPr>
      </p:pic>
      <p:sp>
        <p:nvSpPr>
          <p:cNvPr id="3" name="Marcador de contenido 2">
            <a:extLst>
              <a:ext uri="{FF2B5EF4-FFF2-40B4-BE49-F238E27FC236}">
                <a16:creationId xmlns:a16="http://schemas.microsoft.com/office/drawing/2014/main" id="{607A1DAE-847E-485A-AEA6-CFD4F7C8EC30}"/>
              </a:ext>
            </a:extLst>
          </p:cNvPr>
          <p:cNvSpPr>
            <a:spLocks noGrp="1"/>
          </p:cNvSpPr>
          <p:nvPr>
            <p:ph idx="1"/>
          </p:nvPr>
        </p:nvSpPr>
        <p:spPr>
          <a:xfrm>
            <a:off x="6391903" y="2121763"/>
            <a:ext cx="5235490" cy="3773010"/>
          </a:xfrm>
        </p:spPr>
        <p:txBody>
          <a:bodyPr>
            <a:normAutofit/>
          </a:bodyPr>
          <a:lstStyle/>
          <a:p>
            <a:pPr marL="0" indent="0" algn="just">
              <a:buNone/>
            </a:pPr>
            <a:r>
              <a:rPr lang="es-419" sz="2000" b="0" i="0" dirty="0">
                <a:effectLst/>
                <a:latin typeface="Open Sans" panose="020B0606030504020204" pitchFamily="34" charset="0"/>
              </a:rPr>
              <a:t>Además de los caracteres estándar, el visualizador LCD puede visualizar símbolos definidos por el usuario. Esto puede ser cualquier símbolo de 5x8 píxeles. La memoria RAM </a:t>
            </a:r>
            <a:r>
              <a:rPr lang="es-419" sz="2000" b="0" i="0" dirty="0" err="1">
                <a:effectLst/>
                <a:latin typeface="Open Sans" panose="020B0606030504020204" pitchFamily="34" charset="0"/>
              </a:rPr>
              <a:t>deno</a:t>
            </a:r>
            <a:r>
              <a:rPr lang="es-419" sz="2000" b="0" i="0" dirty="0">
                <a:effectLst/>
                <a:latin typeface="Open Sans" panose="020B0606030504020204" pitchFamily="34" charset="0"/>
              </a:rPr>
              <a:t>-minada CGRAM de 64 bytes lo habilita. Los registros de memoria son de 8 bits de anchura, pero sólo se utilizan 5 bits más bajos. Un uno lógico (1) en cada registro representa un punto oscurecido, mientras que 8 localidades agrupados representan un carácter. </a:t>
            </a:r>
            <a:endParaRPr lang="es-ES" sz="2000" dirty="0"/>
          </a:p>
        </p:txBody>
      </p:sp>
    </p:spTree>
    <p:extLst>
      <p:ext uri="{BB962C8B-B14F-4D97-AF65-F5344CB8AC3E}">
        <p14:creationId xmlns:p14="http://schemas.microsoft.com/office/powerpoint/2010/main" val="7133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AC14788-A186-4BE9-B20C-3C667AA8D29C}"/>
              </a:ext>
            </a:extLst>
          </p:cNvPr>
          <p:cNvSpPr>
            <a:spLocks noGrp="1"/>
          </p:cNvSpPr>
          <p:nvPr>
            <p:ph type="title"/>
          </p:nvPr>
        </p:nvSpPr>
        <p:spPr>
          <a:xfrm>
            <a:off x="524741" y="620392"/>
            <a:ext cx="3808268" cy="5504688"/>
          </a:xfrm>
        </p:spPr>
        <p:txBody>
          <a:bodyPr>
            <a:normAutofit/>
          </a:bodyPr>
          <a:lstStyle/>
          <a:p>
            <a:r>
              <a:rPr lang="es-ES" sz="5600">
                <a:solidFill>
                  <a:schemeClr val="bg1"/>
                </a:solidFill>
              </a:rPr>
              <a:t>COMANDOS BASICOS UTILIZADOS EN UN LCD</a:t>
            </a:r>
          </a:p>
        </p:txBody>
      </p:sp>
      <p:graphicFrame>
        <p:nvGraphicFramePr>
          <p:cNvPr id="5" name="Marcador de contenido 2">
            <a:extLst>
              <a:ext uri="{FF2B5EF4-FFF2-40B4-BE49-F238E27FC236}">
                <a16:creationId xmlns:a16="http://schemas.microsoft.com/office/drawing/2014/main" id="{379FDD0E-ED04-456E-875F-148FB9962BAF}"/>
              </a:ext>
            </a:extLst>
          </p:cNvPr>
          <p:cNvGraphicFramePr>
            <a:graphicFrameLocks noGrp="1"/>
          </p:cNvGraphicFramePr>
          <p:nvPr>
            <p:ph idx="1"/>
            <p:extLst>
              <p:ext uri="{D42A27DB-BD31-4B8C-83A1-F6EECF244321}">
                <p14:modId xmlns:p14="http://schemas.microsoft.com/office/powerpoint/2010/main" val="158456744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083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Tabla&#10;&#10;Descripción generada automáticamente">
            <a:extLst>
              <a:ext uri="{FF2B5EF4-FFF2-40B4-BE49-F238E27FC236}">
                <a16:creationId xmlns:a16="http://schemas.microsoft.com/office/drawing/2014/main" id="{6331E1F2-B09E-4654-BB6A-4E615C152D67}"/>
              </a:ext>
            </a:extLst>
          </p:cNvPr>
          <p:cNvPicPr>
            <a:picLocks noGrp="1" noChangeAspect="1"/>
          </p:cNvPicPr>
          <p:nvPr>
            <p:ph idx="1"/>
          </p:nvPr>
        </p:nvPicPr>
        <p:blipFill>
          <a:blip r:embed="rId2"/>
          <a:stretch>
            <a:fillRect/>
          </a:stretch>
        </p:blipFill>
        <p:spPr>
          <a:xfrm>
            <a:off x="2152155" y="-92204"/>
            <a:ext cx="7887690" cy="5048120"/>
          </a:xfrm>
          <a:prstGeom prst="rect">
            <a:avLst/>
          </a:prstGeom>
        </p:spPr>
      </p:pic>
      <p:pic>
        <p:nvPicPr>
          <p:cNvPr id="9" name="Imagen 8">
            <a:extLst>
              <a:ext uri="{FF2B5EF4-FFF2-40B4-BE49-F238E27FC236}">
                <a16:creationId xmlns:a16="http://schemas.microsoft.com/office/drawing/2014/main" id="{43A30A5D-DEAC-4849-A0DE-3E1F6E07560A}"/>
              </a:ext>
            </a:extLst>
          </p:cNvPr>
          <p:cNvPicPr>
            <a:picLocks noChangeAspect="1"/>
          </p:cNvPicPr>
          <p:nvPr/>
        </p:nvPicPr>
        <p:blipFill>
          <a:blip r:embed="rId3"/>
          <a:stretch>
            <a:fillRect/>
          </a:stretch>
        </p:blipFill>
        <p:spPr>
          <a:xfrm>
            <a:off x="2152155" y="4955916"/>
            <a:ext cx="4501927" cy="1697447"/>
          </a:xfrm>
          <a:prstGeom prst="rect">
            <a:avLst/>
          </a:prstGeom>
        </p:spPr>
      </p:pic>
    </p:spTree>
    <p:extLst>
      <p:ext uri="{BB962C8B-B14F-4D97-AF65-F5344CB8AC3E}">
        <p14:creationId xmlns:p14="http://schemas.microsoft.com/office/powerpoint/2010/main" val="280480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87" name="Rectangle 86">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55CF5954-073C-4F64-B815-EB3A7AEC1A9C}"/>
              </a:ext>
            </a:extLst>
          </p:cNvPr>
          <p:cNvSpPr>
            <a:spLocks noGrp="1"/>
          </p:cNvSpPr>
          <p:nvPr>
            <p:ph type="title"/>
          </p:nvPr>
        </p:nvSpPr>
        <p:spPr>
          <a:xfrm>
            <a:off x="643467" y="321734"/>
            <a:ext cx="10905066" cy="1135737"/>
          </a:xfrm>
        </p:spPr>
        <p:txBody>
          <a:bodyPr>
            <a:normAutofit/>
          </a:bodyPr>
          <a:lstStyle/>
          <a:p>
            <a:r>
              <a:rPr lang="es-ES" sz="3600"/>
              <a:t>Características de la cuantificación</a:t>
            </a:r>
          </a:p>
        </p:txBody>
      </p:sp>
      <p:pic>
        <p:nvPicPr>
          <p:cNvPr id="5" name="Imagen 4">
            <a:extLst>
              <a:ext uri="{FF2B5EF4-FFF2-40B4-BE49-F238E27FC236}">
                <a16:creationId xmlns:a16="http://schemas.microsoft.com/office/drawing/2014/main" id="{48B12F9B-0088-494A-A7BF-B66B414239ED}"/>
              </a:ext>
            </a:extLst>
          </p:cNvPr>
          <p:cNvPicPr>
            <a:picLocks noChangeAspect="1"/>
          </p:cNvPicPr>
          <p:nvPr/>
        </p:nvPicPr>
        <p:blipFill>
          <a:blip r:embed="rId2"/>
          <a:stretch>
            <a:fillRect/>
          </a:stretch>
        </p:blipFill>
        <p:spPr>
          <a:xfrm>
            <a:off x="419567" y="1851074"/>
            <a:ext cx="7497471" cy="3917428"/>
          </a:xfrm>
          <a:prstGeom prst="rect">
            <a:avLst/>
          </a:prstGeom>
        </p:spPr>
      </p:pic>
      <p:sp>
        <p:nvSpPr>
          <p:cNvPr id="3" name="Marcador de contenido 2">
            <a:extLst>
              <a:ext uri="{FF2B5EF4-FFF2-40B4-BE49-F238E27FC236}">
                <a16:creationId xmlns:a16="http://schemas.microsoft.com/office/drawing/2014/main" id="{A17BF7A0-7B46-497C-80B4-E3996B2AC558}"/>
              </a:ext>
            </a:extLst>
          </p:cNvPr>
          <p:cNvSpPr>
            <a:spLocks noGrp="1"/>
          </p:cNvSpPr>
          <p:nvPr>
            <p:ph idx="1"/>
          </p:nvPr>
        </p:nvSpPr>
        <p:spPr>
          <a:xfrm>
            <a:off x="8336604" y="1782981"/>
            <a:ext cx="3211927" cy="4053615"/>
          </a:xfrm>
        </p:spPr>
        <p:txBody>
          <a:bodyPr>
            <a:normAutofit/>
          </a:bodyPr>
          <a:lstStyle/>
          <a:p>
            <a:pPr marL="0" indent="0" algn="just">
              <a:buNone/>
            </a:pPr>
            <a:r>
              <a:rPr lang="es-419" sz="2000" dirty="0"/>
              <a:t>En la cuantificación de la señal se produce pérdida de la información que no puede ser recuperada en el proceso inverso, es decir, en la conversión de señal digital a analógica y esto es debido a que se truncan los valores entre 2 niveles de cuantificación, mientras mayor cantidad de bits mayor resolución y por lo tanto menor información perdida.</a:t>
            </a:r>
            <a:endParaRPr lang="es-ES" sz="2000" dirty="0"/>
          </a:p>
        </p:txBody>
      </p:sp>
      <p:grpSp>
        <p:nvGrpSpPr>
          <p:cNvPr id="90" name="Group 89">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91" name="Isosceles Triangle 90">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271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642B12-102C-4741-8896-8547DE43650B}"/>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C008EA1F-9FDB-489D-B6C6-473D75EF3A30}"/>
              </a:ext>
            </a:extLst>
          </p:cNvPr>
          <p:cNvSpPr>
            <a:spLocks noGrp="1"/>
          </p:cNvSpPr>
          <p:nvPr>
            <p:ph type="title"/>
          </p:nvPr>
        </p:nvSpPr>
        <p:spPr>
          <a:xfrm>
            <a:off x="838200" y="365125"/>
            <a:ext cx="10515600" cy="1325563"/>
          </a:xfrm>
        </p:spPr>
        <p:txBody>
          <a:bodyPr>
            <a:normAutofit/>
          </a:bodyPr>
          <a:lstStyle/>
          <a:p>
            <a:r>
              <a:rPr lang="es-ES">
                <a:solidFill>
                  <a:srgbClr val="FFFFFF"/>
                </a:solidFill>
              </a:rPr>
              <a:t>ALGUNOS MODOS DE OPERACIÓN DE UNA LCD</a:t>
            </a:r>
          </a:p>
        </p:txBody>
      </p:sp>
      <p:graphicFrame>
        <p:nvGraphicFramePr>
          <p:cNvPr id="5" name="Marcador de contenido 2">
            <a:extLst>
              <a:ext uri="{FF2B5EF4-FFF2-40B4-BE49-F238E27FC236}">
                <a16:creationId xmlns:a16="http://schemas.microsoft.com/office/drawing/2014/main" id="{79A5F2CD-FC0D-4339-A6D2-708965AD793C}"/>
              </a:ext>
            </a:extLst>
          </p:cNvPr>
          <p:cNvGraphicFramePr>
            <a:graphicFrameLocks noGrp="1"/>
          </p:cNvGraphicFramePr>
          <p:nvPr>
            <p:ph idx="1"/>
            <p:extLst>
              <p:ext uri="{D42A27DB-BD31-4B8C-83A1-F6EECF244321}">
                <p14:modId xmlns:p14="http://schemas.microsoft.com/office/powerpoint/2010/main" val="33243691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3386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04ECB3F-655F-4ADD-8F0A-935460DD7441}"/>
              </a:ext>
            </a:extLst>
          </p:cNvPr>
          <p:cNvSpPr>
            <a:spLocks noGrp="1"/>
          </p:cNvSpPr>
          <p:nvPr>
            <p:ph type="title"/>
          </p:nvPr>
        </p:nvSpPr>
        <p:spPr>
          <a:xfrm>
            <a:off x="660040" y="2767106"/>
            <a:ext cx="3104563"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COMANDOS DE SINCRONIA </a:t>
            </a:r>
            <a:r>
              <a:rPr lang="en-US" sz="3400" dirty="0">
                <a:solidFill>
                  <a:srgbClr val="FFFFFF"/>
                </a:solidFill>
              </a:rPr>
              <a:t>D</a:t>
            </a:r>
            <a:r>
              <a:rPr lang="en-US" sz="3400" kern="1200" dirty="0">
                <a:solidFill>
                  <a:srgbClr val="FFFFFF"/>
                </a:solidFill>
                <a:latin typeface="+mj-lt"/>
                <a:ea typeface="+mj-ea"/>
                <a:cs typeface="+mj-cs"/>
              </a:rPr>
              <a:t>E INICIALIZACION DE UN LCD 8BITS</a:t>
            </a:r>
          </a:p>
        </p:txBody>
      </p:sp>
      <p:pic>
        <p:nvPicPr>
          <p:cNvPr id="5" name="Marcador de contenido 4">
            <a:extLst>
              <a:ext uri="{FF2B5EF4-FFF2-40B4-BE49-F238E27FC236}">
                <a16:creationId xmlns:a16="http://schemas.microsoft.com/office/drawing/2014/main" id="{F0C700D6-884B-4FC4-8C43-38096A45E694}"/>
              </a:ext>
            </a:extLst>
          </p:cNvPr>
          <p:cNvPicPr>
            <a:picLocks noGrp="1" noChangeAspect="1"/>
          </p:cNvPicPr>
          <p:nvPr>
            <p:ph idx="1"/>
          </p:nvPr>
        </p:nvPicPr>
        <p:blipFill>
          <a:blip r:embed="rId2"/>
          <a:stretch>
            <a:fillRect/>
          </a:stretch>
        </p:blipFill>
        <p:spPr>
          <a:xfrm>
            <a:off x="4502428" y="638055"/>
            <a:ext cx="7225748" cy="5581890"/>
          </a:xfrm>
          <a:prstGeom prst="rect">
            <a:avLst/>
          </a:prstGeom>
        </p:spPr>
      </p:pic>
    </p:spTree>
    <p:extLst>
      <p:ext uri="{BB962C8B-B14F-4D97-AF65-F5344CB8AC3E}">
        <p14:creationId xmlns:p14="http://schemas.microsoft.com/office/powerpoint/2010/main" val="3710738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904ECB3F-655F-4ADD-8F0A-935460DD744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COMANDOS DE SINCRONIA DE INICIALIZACION DE UN LCD 4BITS</a:t>
            </a:r>
          </a:p>
        </p:txBody>
      </p:sp>
      <p:pic>
        <p:nvPicPr>
          <p:cNvPr id="7" name="Marcador de contenido 6">
            <a:extLst>
              <a:ext uri="{FF2B5EF4-FFF2-40B4-BE49-F238E27FC236}">
                <a16:creationId xmlns:a16="http://schemas.microsoft.com/office/drawing/2014/main" id="{D588E2BF-80CE-428B-8DAF-EB47F55D6186}"/>
              </a:ext>
            </a:extLst>
          </p:cNvPr>
          <p:cNvPicPr>
            <a:picLocks noGrp="1" noChangeAspect="1"/>
          </p:cNvPicPr>
          <p:nvPr>
            <p:ph idx="1"/>
          </p:nvPr>
        </p:nvPicPr>
        <p:blipFill>
          <a:blip r:embed="rId2"/>
          <a:stretch>
            <a:fillRect/>
          </a:stretch>
        </p:blipFill>
        <p:spPr>
          <a:xfrm>
            <a:off x="4964459" y="467208"/>
            <a:ext cx="6567500" cy="6173450"/>
          </a:xfrm>
          <a:prstGeom prst="rect">
            <a:avLst/>
          </a:prstGeom>
        </p:spPr>
      </p:pic>
    </p:spTree>
    <p:extLst>
      <p:ext uri="{BB962C8B-B14F-4D97-AF65-F5344CB8AC3E}">
        <p14:creationId xmlns:p14="http://schemas.microsoft.com/office/powerpoint/2010/main" val="4123865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B1578C11-604F-44F5-9285-D4DF854C42E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GRACIAS</a:t>
            </a:r>
          </a:p>
        </p:txBody>
      </p:sp>
      <p:pic>
        <p:nvPicPr>
          <p:cNvPr id="9" name="Graphic 8" descr="Smiling Face with No Fill">
            <a:extLst>
              <a:ext uri="{FF2B5EF4-FFF2-40B4-BE49-F238E27FC236}">
                <a16:creationId xmlns:a16="http://schemas.microsoft.com/office/drawing/2014/main" id="{CB590614-00FC-486D-9EA5-C55C2123C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343092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CB3B30-AAC6-49F1-BF06-005E9A9068DD}"/>
              </a:ext>
            </a:extLst>
          </p:cNvPr>
          <p:cNvSpPr>
            <a:spLocks noGrp="1"/>
          </p:cNvSpPr>
          <p:nvPr>
            <p:ph type="title"/>
          </p:nvPr>
        </p:nvSpPr>
        <p:spPr>
          <a:xfrm>
            <a:off x="337608" y="505754"/>
            <a:ext cx="11210925" cy="744836"/>
          </a:xfrm>
        </p:spPr>
        <p:txBody>
          <a:bodyPr vert="horz" lIns="91440" tIns="45720" rIns="91440" bIns="45720" rtlCol="0" anchor="ctr">
            <a:normAutofit/>
          </a:bodyPr>
          <a:lstStyle/>
          <a:p>
            <a:pPr algn="ctr"/>
            <a:br>
              <a:rPr lang="en-US" sz="2200" kern="1200" dirty="0">
                <a:solidFill>
                  <a:schemeClr val="bg1"/>
                </a:solidFill>
                <a:latin typeface="+mj-lt"/>
                <a:ea typeface="+mj-ea"/>
                <a:cs typeface="+mj-cs"/>
              </a:rPr>
            </a:br>
            <a:r>
              <a:rPr lang="en-US" sz="2200" dirty="0">
                <a:solidFill>
                  <a:schemeClr val="bg1"/>
                </a:solidFill>
              </a:rPr>
              <a:t>SAMPLING (MUESTREO)</a:t>
            </a:r>
            <a:endParaRPr lang="en-US" sz="2200" kern="1200" dirty="0">
              <a:solidFill>
                <a:schemeClr val="bg1"/>
              </a:solidFill>
              <a:latin typeface="+mj-lt"/>
              <a:ea typeface="+mj-ea"/>
              <a:cs typeface="+mj-cs"/>
            </a:endParaRPr>
          </a:p>
        </p:txBody>
      </p:sp>
      <p:pic>
        <p:nvPicPr>
          <p:cNvPr id="15" name="Imagen 14">
            <a:extLst>
              <a:ext uri="{FF2B5EF4-FFF2-40B4-BE49-F238E27FC236}">
                <a16:creationId xmlns:a16="http://schemas.microsoft.com/office/drawing/2014/main" id="{81CE86B4-9BFC-4411-B3CD-DED78FB8E2F1}"/>
              </a:ext>
            </a:extLst>
          </p:cNvPr>
          <p:cNvPicPr>
            <a:picLocks noChangeAspect="1"/>
          </p:cNvPicPr>
          <p:nvPr/>
        </p:nvPicPr>
        <p:blipFill>
          <a:blip r:embed="rId2"/>
          <a:stretch>
            <a:fillRect/>
          </a:stretch>
        </p:blipFill>
        <p:spPr>
          <a:xfrm>
            <a:off x="643467" y="2127516"/>
            <a:ext cx="10905066" cy="3489620"/>
          </a:xfrm>
          <a:prstGeom prst="rect">
            <a:avLst/>
          </a:prstGeom>
        </p:spPr>
      </p:pic>
    </p:spTree>
    <p:extLst>
      <p:ext uri="{BB962C8B-B14F-4D97-AF65-F5344CB8AC3E}">
        <p14:creationId xmlns:p14="http://schemas.microsoft.com/office/powerpoint/2010/main" val="275287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10AE88D-F52F-4720-8CA0-9337434930E2}"/>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000" kern="1200">
                <a:solidFill>
                  <a:srgbClr val="FFFFFF"/>
                </a:solidFill>
                <a:latin typeface="+mj-lt"/>
                <a:ea typeface="+mj-ea"/>
                <a:cs typeface="+mj-cs"/>
              </a:rPr>
              <a:t>MODULACION PAM</a:t>
            </a:r>
          </a:p>
        </p:txBody>
      </p:sp>
      <p:pic>
        <p:nvPicPr>
          <p:cNvPr id="7170" name="Picture 2" descr="Pulse Amplitude Modulation (PAM) - Electronics Post">
            <a:extLst>
              <a:ext uri="{FF2B5EF4-FFF2-40B4-BE49-F238E27FC236}">
                <a16:creationId xmlns:a16="http://schemas.microsoft.com/office/drawing/2014/main" id="{4C471551-944D-4F08-8BCF-F9D3CC4786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50212" y="338345"/>
            <a:ext cx="4790514" cy="618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4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5C6B601-0B5A-4E71-A61F-06DB8ED1E5E1}"/>
              </a:ext>
            </a:extLst>
          </p:cNvPr>
          <p:cNvSpPr>
            <a:spLocks noGrp="1"/>
          </p:cNvSpPr>
          <p:nvPr>
            <p:ph type="title"/>
          </p:nvPr>
        </p:nvSpPr>
        <p:spPr>
          <a:xfrm>
            <a:off x="966952" y="1204108"/>
            <a:ext cx="2669406" cy="1781175"/>
          </a:xfrm>
        </p:spPr>
        <p:txBody>
          <a:bodyPr>
            <a:normAutofit/>
          </a:bodyPr>
          <a:lstStyle/>
          <a:p>
            <a:r>
              <a:rPr lang="es-ES" sz="2700">
                <a:solidFill>
                  <a:srgbClr val="FFFFFF"/>
                </a:solidFill>
              </a:rPr>
              <a:t>CUANTIFICACION Y CODIFICACION</a:t>
            </a:r>
          </a:p>
        </p:txBody>
      </p:sp>
      <p:sp>
        <p:nvSpPr>
          <p:cNvPr id="3" name="Marcador de contenido 2">
            <a:extLst>
              <a:ext uri="{FF2B5EF4-FFF2-40B4-BE49-F238E27FC236}">
                <a16:creationId xmlns:a16="http://schemas.microsoft.com/office/drawing/2014/main" id="{954BC5DF-2470-4F53-A860-F924D6264B5E}"/>
              </a:ext>
            </a:extLst>
          </p:cNvPr>
          <p:cNvSpPr>
            <a:spLocks noGrp="1"/>
          </p:cNvSpPr>
          <p:nvPr>
            <p:ph idx="1"/>
          </p:nvPr>
        </p:nvSpPr>
        <p:spPr>
          <a:xfrm>
            <a:off x="966951" y="3355130"/>
            <a:ext cx="2669407" cy="2427333"/>
          </a:xfrm>
        </p:spPr>
        <p:txBody>
          <a:bodyPr>
            <a:normAutofit/>
          </a:bodyPr>
          <a:lstStyle/>
          <a:p>
            <a:pPr marL="0" indent="0">
              <a:buNone/>
            </a:pPr>
            <a:r>
              <a:rPr lang="es-ES" sz="1600"/>
              <a:t>Es un proceso que se ejecuta de manera simultanea, salvo que se requiera generar una codificación especifica de una necesidad o usuario.</a:t>
            </a:r>
          </a:p>
          <a:p>
            <a:pPr marL="0" indent="0">
              <a:buNone/>
            </a:pPr>
            <a:endParaRPr lang="es-ES" sz="1600"/>
          </a:p>
          <a:p>
            <a:pPr marL="0" indent="0">
              <a:buNone/>
            </a:pPr>
            <a:endParaRPr lang="es-ES" sz="1600"/>
          </a:p>
        </p:txBody>
      </p:sp>
      <p:pic>
        <p:nvPicPr>
          <p:cNvPr id="8194" name="Picture 2" descr="Cuantificación y codificación. Instrumentación industrial. Conversión A/D.">
            <a:extLst>
              <a:ext uri="{FF2B5EF4-FFF2-40B4-BE49-F238E27FC236}">
                <a16:creationId xmlns:a16="http://schemas.microsoft.com/office/drawing/2014/main" id="{5BA460EE-A4B6-49D9-8A1E-2D74F7F596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1306" y="952500"/>
            <a:ext cx="6365315" cy="482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8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A41222D-661B-4DF4-80BC-C128D7DDB132}"/>
              </a:ext>
            </a:extLst>
          </p:cNvPr>
          <p:cNvSpPr>
            <a:spLocks noGrp="1"/>
          </p:cNvSpPr>
          <p:nvPr>
            <p:ph type="title"/>
          </p:nvPr>
        </p:nvSpPr>
        <p:spPr>
          <a:xfrm>
            <a:off x="1383564" y="348865"/>
            <a:ext cx="9718111" cy="1576446"/>
          </a:xfrm>
        </p:spPr>
        <p:txBody>
          <a:bodyPr anchor="ctr">
            <a:normAutofit/>
          </a:bodyPr>
          <a:lstStyle/>
          <a:p>
            <a:r>
              <a:rPr lang="es-ES" sz="4000">
                <a:solidFill>
                  <a:srgbClr val="FFFFFF"/>
                </a:solidFill>
              </a:rPr>
              <a:t>Técnicas comunes de los conversores</a:t>
            </a:r>
          </a:p>
        </p:txBody>
      </p:sp>
      <p:graphicFrame>
        <p:nvGraphicFramePr>
          <p:cNvPr id="5" name="Marcador de contenido 2">
            <a:extLst>
              <a:ext uri="{FF2B5EF4-FFF2-40B4-BE49-F238E27FC236}">
                <a16:creationId xmlns:a16="http://schemas.microsoft.com/office/drawing/2014/main" id="{97D2E126-4DBC-4B13-9088-3A1D1FA7022A}"/>
              </a:ext>
            </a:extLst>
          </p:cNvPr>
          <p:cNvGraphicFramePr>
            <a:graphicFrameLocks noGrp="1"/>
          </p:cNvGraphicFramePr>
          <p:nvPr>
            <p:ph idx="1"/>
            <p:extLst>
              <p:ext uri="{D42A27DB-BD31-4B8C-83A1-F6EECF244321}">
                <p14:modId xmlns:p14="http://schemas.microsoft.com/office/powerpoint/2010/main" val="70328981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237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C190B-7D36-4BF9-88C0-9C8BACA8F787}"/>
              </a:ext>
            </a:extLst>
          </p:cNvPr>
          <p:cNvSpPr>
            <a:spLocks noGrp="1"/>
          </p:cNvSpPr>
          <p:nvPr>
            <p:ph type="title"/>
          </p:nvPr>
        </p:nvSpPr>
        <p:spPr>
          <a:xfrm>
            <a:off x="648929" y="629266"/>
            <a:ext cx="3505495" cy="1622321"/>
          </a:xfrm>
        </p:spPr>
        <p:txBody>
          <a:bodyPr>
            <a:normAutofit/>
          </a:bodyPr>
          <a:lstStyle/>
          <a:p>
            <a:r>
              <a:rPr lang="es-ES"/>
              <a:t>SAR</a:t>
            </a:r>
          </a:p>
        </p:txBody>
      </p:sp>
      <p:sp>
        <p:nvSpPr>
          <p:cNvPr id="3" name="Marcador de contenido 2">
            <a:extLst>
              <a:ext uri="{FF2B5EF4-FFF2-40B4-BE49-F238E27FC236}">
                <a16:creationId xmlns:a16="http://schemas.microsoft.com/office/drawing/2014/main" id="{D8BC8D91-51BA-44F3-8013-A3E7DC38821C}"/>
              </a:ext>
            </a:extLst>
          </p:cNvPr>
          <p:cNvSpPr>
            <a:spLocks noGrp="1"/>
          </p:cNvSpPr>
          <p:nvPr>
            <p:ph idx="1"/>
          </p:nvPr>
        </p:nvSpPr>
        <p:spPr>
          <a:xfrm>
            <a:off x="648931" y="2438400"/>
            <a:ext cx="3505494" cy="3785419"/>
          </a:xfrm>
        </p:spPr>
        <p:txBody>
          <a:bodyPr>
            <a:normAutofit/>
          </a:bodyPr>
          <a:lstStyle/>
          <a:p>
            <a:pPr marL="0" indent="0">
              <a:buNone/>
            </a:pPr>
            <a:r>
              <a:rPr lang="es-419" sz="1600"/>
              <a:t>Es el empleado más comúnmente cuando se requieren velocidades de conversión entre medias y altas del orden de algunos microsegundos a décimas de microsegundos. Usa un comparador para estrechar sucesivamente un rango que contenga el voltaje de entrada. En cada paso sucesivo, el conversor compara el voltaje de entrada con la salida de un conversor de digital a analógico interno, que puede representar el punto medio del rango de voltaje seleccionado. Por cada paso en este proceso, la aproximación se guarda en un registro de aproximación sucesiva </a:t>
            </a:r>
            <a:endParaRPr lang="es-ES" sz="1600"/>
          </a:p>
        </p:txBody>
      </p:sp>
      <p:sp>
        <p:nvSpPr>
          <p:cNvPr id="9224" name="Rectangle 19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Successive Approximation ADC Explained - YouTube">
            <a:extLst>
              <a:ext uri="{FF2B5EF4-FFF2-40B4-BE49-F238E27FC236}">
                <a16:creationId xmlns:a16="http://schemas.microsoft.com/office/drawing/2014/main" id="{65206D51-3D0B-45F6-B3C7-DDF866934A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734440"/>
            <a:ext cx="6019331" cy="338587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4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AC8E8A-EFFA-4AF4-BB94-A05418667D75}"/>
              </a:ext>
            </a:extLst>
          </p:cNvPr>
          <p:cNvSpPr>
            <a:spLocks noGrp="1"/>
          </p:cNvSpPr>
          <p:nvPr>
            <p:ph type="title"/>
          </p:nvPr>
        </p:nvSpPr>
        <p:spPr>
          <a:xfrm>
            <a:off x="838198" y="547815"/>
            <a:ext cx="5167185" cy="1680519"/>
          </a:xfrm>
        </p:spPr>
        <p:txBody>
          <a:bodyPr>
            <a:normAutofit/>
          </a:bodyPr>
          <a:lstStyle/>
          <a:p>
            <a:r>
              <a:rPr lang="es-ES" sz="4000"/>
              <a:t>RESOLUCION</a:t>
            </a:r>
          </a:p>
        </p:txBody>
      </p:sp>
      <p:sp>
        <p:nvSpPr>
          <p:cNvPr id="3" name="Marcador de contenido 2">
            <a:extLst>
              <a:ext uri="{FF2B5EF4-FFF2-40B4-BE49-F238E27FC236}">
                <a16:creationId xmlns:a16="http://schemas.microsoft.com/office/drawing/2014/main" id="{38C438E3-35B2-426E-85E5-FC64AFEDA37F}"/>
              </a:ext>
            </a:extLst>
          </p:cNvPr>
          <p:cNvSpPr>
            <a:spLocks noGrp="1"/>
          </p:cNvSpPr>
          <p:nvPr>
            <p:ph idx="1"/>
          </p:nvPr>
        </p:nvSpPr>
        <p:spPr>
          <a:xfrm>
            <a:off x="6186619" y="547815"/>
            <a:ext cx="5178960" cy="1680519"/>
          </a:xfrm>
        </p:spPr>
        <p:txBody>
          <a:bodyPr anchor="ctr">
            <a:normAutofit/>
          </a:bodyPr>
          <a:lstStyle/>
          <a:p>
            <a:pPr marL="0" indent="0">
              <a:buNone/>
            </a:pPr>
            <a:r>
              <a:rPr lang="es-ES" sz="2000"/>
              <a:t>Se entiende como el voltaje necesario (señal analógica) para que la salida (señal digital) tenga un cambio en su bit menos significativo (LSB).</a:t>
            </a:r>
          </a:p>
        </p:txBody>
      </p:sp>
      <p:pic>
        <p:nvPicPr>
          <p:cNvPr id="10242" name="Picture 2" descr="Guía de selección de convertidores analógicos a digitales (ADC) | Arrow.com">
            <a:extLst>
              <a:ext uri="{FF2B5EF4-FFF2-40B4-BE49-F238E27FC236}">
                <a16:creationId xmlns:a16="http://schemas.microsoft.com/office/drawing/2014/main" id="{5499120D-D8DA-4273-8AB3-111885036D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0407" y="1984179"/>
            <a:ext cx="4902840" cy="402371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CF561DFA-0FBE-4CC0-B318-16AC0BF608EA}"/>
              </a:ext>
            </a:extLst>
          </p:cNvPr>
          <p:cNvPicPr>
            <a:picLocks noChangeAspect="1"/>
          </p:cNvPicPr>
          <p:nvPr/>
        </p:nvPicPr>
        <p:blipFill>
          <a:blip r:embed="rId3"/>
          <a:stretch>
            <a:fillRect/>
          </a:stretch>
        </p:blipFill>
        <p:spPr>
          <a:xfrm>
            <a:off x="6198394" y="3321568"/>
            <a:ext cx="5167185" cy="1911858"/>
          </a:xfrm>
          <a:prstGeom prst="rect">
            <a:avLst/>
          </a:prstGeom>
        </p:spPr>
      </p:pic>
    </p:spTree>
    <p:extLst>
      <p:ext uri="{BB962C8B-B14F-4D97-AF65-F5344CB8AC3E}">
        <p14:creationId xmlns:p14="http://schemas.microsoft.com/office/powerpoint/2010/main" val="32539982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890</Words>
  <Application>Microsoft Office PowerPoint</Application>
  <PresentationFormat>Panorámica</PresentationFormat>
  <Paragraphs>84</Paragraphs>
  <Slides>33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Calibri Light</vt:lpstr>
      <vt:lpstr>Open Sans</vt:lpstr>
      <vt:lpstr>Wingdings</vt:lpstr>
      <vt:lpstr>Tema de Office</vt:lpstr>
      <vt:lpstr>MODULOS ADC</vt:lpstr>
      <vt:lpstr>Definicion</vt:lpstr>
      <vt:lpstr>Características de la cuantificación</vt:lpstr>
      <vt:lpstr> SAMPLING (MUESTREO)</vt:lpstr>
      <vt:lpstr>MODULACION PAM</vt:lpstr>
      <vt:lpstr>CUANTIFICACION Y CODIFICACION</vt:lpstr>
      <vt:lpstr>Técnicas comunes de los conversores</vt:lpstr>
      <vt:lpstr>SAR</vt:lpstr>
      <vt:lpstr>RESOLUCION</vt:lpstr>
      <vt:lpstr>VERIFIQUEMOS LO APRENDIDO</vt:lpstr>
      <vt:lpstr>TAREA</vt:lpstr>
      <vt:lpstr>MODULO ADC PIC18F4550</vt:lpstr>
      <vt:lpstr>CONVERTIDOR A/D</vt:lpstr>
      <vt:lpstr>Presentación de PowerPoint</vt:lpstr>
      <vt:lpstr>Presentación de PowerPoint</vt:lpstr>
      <vt:lpstr>REQUERIMIENTOS DE LA CONVERSION</vt:lpstr>
      <vt:lpstr>REGISTROS RELACIONADOS</vt:lpstr>
      <vt:lpstr>VAMOS A CREAR UNA LIBRERÍA </vt:lpstr>
      <vt:lpstr>D</vt:lpstr>
      <vt:lpstr>DISPLAY DE CRISTAL LIQUIDO</vt:lpstr>
      <vt:lpstr>TIPOS DE PANTALLAS LCD</vt:lpstr>
      <vt:lpstr>DESCRIPCION DE PINES DE LA LCD</vt:lpstr>
      <vt:lpstr>MEMORIAS DE UNA LCD</vt:lpstr>
      <vt:lpstr>DDRAM</vt:lpstr>
      <vt:lpstr>CGROM</vt:lpstr>
      <vt:lpstr>CGROM</vt:lpstr>
      <vt:lpstr>CGRAM</vt:lpstr>
      <vt:lpstr>COMANDOS BASICOS UTILIZADOS EN UN LCD</vt:lpstr>
      <vt:lpstr>Presentación de PowerPoint</vt:lpstr>
      <vt:lpstr>ALGUNOS MODOS DE OPERACIÓN DE UNA LCD</vt:lpstr>
      <vt:lpstr>COMANDOS DE SINCRONIA DE INICIALIZACION DE UN LCD 8BITS</vt:lpstr>
      <vt:lpstr>COMANDOS DE SINCRONIA DE INICIALIZACION DE UN LCD 4BITS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MODULOS ADC</dc:title>
  <dc:creator>Juan Correa</dc:creator>
  <cp:lastModifiedBy>Juan Correa</cp:lastModifiedBy>
  <cp:revision>3</cp:revision>
  <dcterms:created xsi:type="dcterms:W3CDTF">2021-10-07T13:39:43Z</dcterms:created>
  <dcterms:modified xsi:type="dcterms:W3CDTF">2021-10-07T16:48:12Z</dcterms:modified>
</cp:coreProperties>
</file>